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05" r:id="rId3"/>
    <p:sldId id="306" r:id="rId4"/>
    <p:sldId id="257" r:id="rId5"/>
    <p:sldId id="258" r:id="rId6"/>
    <p:sldId id="301" r:id="rId7"/>
    <p:sldId id="300" r:id="rId8"/>
    <p:sldId id="262" r:id="rId9"/>
    <p:sldId id="263" r:id="rId10"/>
    <p:sldId id="302" r:id="rId11"/>
    <p:sldId id="303" r:id="rId12"/>
    <p:sldId id="278" r:id="rId13"/>
    <p:sldId id="304" r:id="rId14"/>
    <p:sldId id="280" r:id="rId15"/>
    <p:sldId id="265" r:id="rId16"/>
    <p:sldId id="277" r:id="rId17"/>
    <p:sldId id="271" r:id="rId18"/>
    <p:sldId id="313" r:id="rId19"/>
    <p:sldId id="310" r:id="rId20"/>
    <p:sldId id="307" r:id="rId21"/>
    <p:sldId id="276" r:id="rId22"/>
    <p:sldId id="260" r:id="rId23"/>
    <p:sldId id="270" r:id="rId24"/>
    <p:sldId id="261" r:id="rId25"/>
    <p:sldId id="311" r:id="rId26"/>
    <p:sldId id="288" r:id="rId27"/>
    <p:sldId id="289" r:id="rId28"/>
    <p:sldId id="291" r:id="rId29"/>
    <p:sldId id="290" r:id="rId30"/>
    <p:sldId id="292" r:id="rId31"/>
    <p:sldId id="296" r:id="rId32"/>
    <p:sldId id="293" r:id="rId33"/>
    <p:sldId id="294" r:id="rId34"/>
    <p:sldId id="295" r:id="rId35"/>
    <p:sldId id="297" r:id="rId36"/>
    <p:sldId id="274" r:id="rId37"/>
    <p:sldId id="308" r:id="rId38"/>
    <p:sldId id="309" r:id="rId39"/>
    <p:sldId id="298" r:id="rId40"/>
    <p:sldId id="314" r:id="rId41"/>
    <p:sldId id="315" r:id="rId42"/>
    <p:sldId id="319" r:id="rId43"/>
    <p:sldId id="320" r:id="rId44"/>
    <p:sldId id="321" r:id="rId45"/>
    <p:sldId id="322" r:id="rId46"/>
    <p:sldId id="323" r:id="rId47"/>
    <p:sldId id="318" r:id="rId48"/>
    <p:sldId id="324" r:id="rId49"/>
    <p:sldId id="325" r:id="rId50"/>
    <p:sldId id="26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64"/>
    <p:restoredTop sz="80408"/>
  </p:normalViewPr>
  <p:slideViewPr>
    <p:cSldViewPr snapToGrid="0">
      <p:cViewPr varScale="1">
        <p:scale>
          <a:sx n="96" d="100"/>
          <a:sy n="96" d="100"/>
        </p:scale>
        <p:origin x="1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E9536-2DCB-8D4D-ACBC-877A47DD898D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B2EBD-3F6F-9E40-B708-8C218EB28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7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Mindset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Reasoning &gt;&gt; Facts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need to think aloud, not a test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We’ll practice engineering intuition a lot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Don’t trust everything I say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does CPU -&gt; GPU copy have a dedicated method, while GPU -&gt; CPU does not?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Why GPU memory needs to be mapped before copy to CPU?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3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How should we think about grid topology here?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5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0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Demo: doubling array size doubles CPU time, but not GPU time (Amdahl’s Law in case of GPU)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6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History on x86: MMX -&gt; SSE (1/2/3/4) -&gt; AVX (1/2/512)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Limitations – less flexible, control flow missing, exposes width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94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Latency vs throughput oriented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How good are CPUs in latency?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Demo: min parallelization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Cost of high memory bandwidth in GPUs? Higher cost of manufacturing.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Demo: Heavy workload demo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started, cannot stop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Q: Does the “if” boundary condition from before lead to control divergence?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Assignment: Reflect on how SIMD is different from SIMT. Both seem to be doing the same job, isn’t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36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would we want to have different number of lanes?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Can different cores be active at the same time?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What’s the typical size of memory cache?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is it so small?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do we split up blocks into warps?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55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4x 16-lane SIMD for INT32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7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Xe core: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8x 512b vector engine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8x 2048b XMX engine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192KB Shared L1 / SLM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54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XMX: Xe Matrix </a:t>
            </a:r>
            <a:r>
              <a:rPr lang="en-US" dirty="0" err="1"/>
              <a:t>eXtensions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3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Intel Lunar Lake will be using 2x of these, so 8 Xe2 cores + 8 RT units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11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– more efficient (specialized) than GPU, and leaves GPU free for </a:t>
            </a:r>
            <a:r>
              <a:rPr lang="en-US" dirty="0" err="1"/>
              <a:t>graphcis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public info – assumed to have INT8, INT16 and FP16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NPUs are designed for inference, not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97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52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OP to 8 bytes per cell of A &amp; 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8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Do you see now why GPU memory bandwidths are so important?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1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is capacitive memory slow, while SRAM fast?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Memory bandwidth of H100?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74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Do we see the advantage of spatial locality in a </a:t>
            </a:r>
            <a:r>
              <a:rPr lang="en-US" dirty="0" err="1"/>
              <a:t>threadgroup</a:t>
            </a:r>
            <a:r>
              <a:rPr lang="en-US" dirty="0"/>
              <a:t> now?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about B-transpose?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implement tiling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1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Congratulations: now you know more about GPUs than 99% of BLR’s software engineers!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(Puzzle) </a:t>
            </a:r>
            <a:r>
              <a:rPr lang="en-US" dirty="0" err="1"/>
              <a:t>Idx</a:t>
            </a:r>
            <a:r>
              <a:rPr lang="en-US" dirty="0"/>
              <a:t>-Add-Mul vs Num-Add-Mul – CPU vs GPU. Explain.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8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Device vs Host timeline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Demo: CPU vs GPU – which is faster? Multiply with min </a:t>
            </a:r>
            <a:r>
              <a:rPr lang="en-US" dirty="0" err="1"/>
              <a:t>parallelisation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6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36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Any idea about how CPU – GPU talk most of the time? System calls?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kernel itself is also communicated via SQ/CQ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9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kinds of buffers – UBO, Vertex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13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thread is executing exactly the same code (but with awareness of itself)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do we need to group threads?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5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WGSL: Rust-y syntax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Q: How does it get compiled to GPU’s machine code?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8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Explain: why we need the "if" condition from before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block is guaranteed to execute on the same ”core”, but can be split into multiple warps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Explain: context switching between warps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Explain: prior reservation of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_has_ to be a limit on maximum thread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a limit on max threads per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7B2EBD-3F6F-9E40-B708-8C218EB28D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1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DE37-63E6-152A-B529-AD888D677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6958C-4498-620D-A944-3E030F5AF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CF2BA-6BDF-32EE-F77C-5BFD925F1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87F48-EBD6-AC92-946F-7073FC6C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24171-0E8E-5B5D-0AA9-8548A563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4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A75B-0ECA-6AAA-48DB-B699B62D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4A4DA-15DE-395F-8646-5E77F022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D9B08-A848-1197-6917-224C707E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BC8D4-140A-1BE3-BFFE-021675D96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DF5F5-45A7-11F8-8F10-E47714C62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8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664E5-E7C0-468D-F8AF-49CFE2790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D62AD-E381-56B7-C113-C8EF8BDE2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CD0BB-A1F3-4024-BDDB-BBC27F759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0410B-D7A7-8D29-37C1-E2C2DED7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DD38F-5690-68AB-A7C4-134DD3FA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84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5EC9-33AF-EC58-FD58-B815D73C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6222-A6A2-27E7-FA1A-B5AF8D5FE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4AACD-4E73-61E1-F5A1-49022B28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4829-9EBF-60ED-F4C4-60A50581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71DB8-DE69-78CE-AAEF-903508C7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7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0FAD-D145-EFE3-E48A-A4BC3F7C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08498-F9D2-7EE5-AD28-AC020CE49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1BADC-6592-18FE-F536-68912D47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CC621-3770-FE20-1AE7-28768132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BC18B-6AD1-FB84-A817-56D4D0E8F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3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46350-2C63-7CFA-1B59-E897F7F8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0FAAB-659E-FA6E-13AA-E35830B2E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37C08-9752-9BF0-1A42-DFE4B9FE6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C75AF-3B50-CE44-3876-8AD92B18E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0F84-CABC-7A44-707A-FB6E26C9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E9D85-A889-4F43-7A9F-66FC7D17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9A92-5DEB-61A4-67FE-3FAC489BB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7AFE9-8522-A9B8-1F9B-BA4B5A047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F99C-DC0E-213D-EEA3-BA29B6F11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8E698-8844-0BBD-CC36-86489CA44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6F3B8-C665-8EE6-9531-E46555FC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1C5BB-C39C-9E08-C3D3-D20E72DB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CF0E5-B8B3-44BC-544A-177638AB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945E9E-8429-4459-1E06-8FEDB08D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8867-36C8-E5AC-4ADB-FCEB5F50F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A4ADB-ADE0-3FE3-052A-428619A8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BF2B3-E5A7-CA8D-1153-10CC5CB9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1B314-CF5B-0CD2-BED2-7EEAF45B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451CA-396E-F8FE-0C35-E8FBA93E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BFDD2-D10C-1D4F-ACD3-5E8FBB9A4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113F8-EEDA-885A-5C41-18331660F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4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D689-EB5B-7E11-A0B0-49D2247F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38B8B-80A6-13D5-AD15-0F31CBC6B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EC597-B325-168F-F446-5B5922341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427D0-F528-8B9C-0F66-A009E2F5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263C3-D73A-B30C-1138-BB541421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05F6-305D-1308-DBDC-B15C954D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2EA4-6950-3325-D7B1-B61C268F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67D248-A838-4421-3292-2FD53E11D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02B54-FD14-292C-9E88-C5751CE25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6AAF3-4BEF-6229-32D1-C53EE911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8EA5B-2616-8512-7A27-76845C93F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E4FED-1B5D-5A0B-04E0-BE925106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46FB4-1117-963D-9386-FC33FD27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894A-5329-8BED-6118-93DFBE2F4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75F17-5D8A-4052-BF0F-27F6FAB99A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FF4E7-8ECE-BA4C-9C71-9AEA8191D038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88090-8C8C-FEF9-09DA-173EA874B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E1479-822C-9E7C-FE17-F310E0A0A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E9176-C8D6-8447-AF1A-3ED0C257C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7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F38A-F241-5CB4-B8D7-7A2484776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323DA-A4BE-D391-75BB-C43C36173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1075"/>
            <a:ext cx="9144000" cy="1655762"/>
          </a:xfrm>
        </p:spPr>
        <p:txBody>
          <a:bodyPr/>
          <a:lstStyle/>
          <a:p>
            <a:r>
              <a:rPr lang="en-US" dirty="0" err="1"/>
              <a:t>Amod</a:t>
            </a:r>
            <a:r>
              <a:rPr lang="en-US" dirty="0"/>
              <a:t> Malviya</a:t>
            </a:r>
          </a:p>
        </p:txBody>
      </p:sp>
    </p:spTree>
    <p:extLst>
      <p:ext uri="{BB962C8B-B14F-4D97-AF65-F5344CB8AC3E}">
        <p14:creationId xmlns:p14="http://schemas.microsoft.com/office/powerpoint/2010/main" val="164645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FF22-14D8-A257-C493-4E888C1F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Compute Kernels</a:t>
            </a:r>
            <a:br>
              <a:rPr lang="en-US" dirty="0"/>
            </a:br>
            <a:r>
              <a:rPr lang="en-US" dirty="0"/>
              <a:t>The “logic” in GPU</a:t>
            </a:r>
          </a:p>
        </p:txBody>
      </p:sp>
    </p:spTree>
    <p:extLst>
      <p:ext uri="{BB962C8B-B14F-4D97-AF65-F5344CB8AC3E}">
        <p14:creationId xmlns:p14="http://schemas.microsoft.com/office/powerpoint/2010/main" val="132954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710D96-8485-50FF-2822-AA42FB5F5543}"/>
              </a:ext>
            </a:extLst>
          </p:cNvPr>
          <p:cNvSpPr/>
          <p:nvPr/>
        </p:nvSpPr>
        <p:spPr>
          <a:xfrm>
            <a:off x="1106129" y="1076632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D8A723-0DCB-45FF-80B6-D166B274D48A}"/>
              </a:ext>
            </a:extLst>
          </p:cNvPr>
          <p:cNvSpPr/>
          <p:nvPr/>
        </p:nvSpPr>
        <p:spPr>
          <a:xfrm>
            <a:off x="1592825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CAF8D8-D0FB-2071-CACE-4ECEEEF3056B}"/>
              </a:ext>
            </a:extLst>
          </p:cNvPr>
          <p:cNvSpPr/>
          <p:nvPr/>
        </p:nvSpPr>
        <p:spPr>
          <a:xfrm>
            <a:off x="2094270" y="1076632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7E01D8-7F15-2F19-0D13-3C6A2C0C57E5}"/>
              </a:ext>
            </a:extLst>
          </p:cNvPr>
          <p:cNvSpPr/>
          <p:nvPr/>
        </p:nvSpPr>
        <p:spPr>
          <a:xfrm>
            <a:off x="2580966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FB860D-A058-4309-689B-C329B68C4622}"/>
              </a:ext>
            </a:extLst>
          </p:cNvPr>
          <p:cNvSpPr/>
          <p:nvPr/>
        </p:nvSpPr>
        <p:spPr>
          <a:xfrm>
            <a:off x="3082410" y="1076632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09750A-C10C-47C4-E56D-89E86FF3A6F8}"/>
              </a:ext>
            </a:extLst>
          </p:cNvPr>
          <p:cNvSpPr/>
          <p:nvPr/>
        </p:nvSpPr>
        <p:spPr>
          <a:xfrm>
            <a:off x="3569106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ED5C2-EE3A-09A9-8794-72A3FEEC82A0}"/>
              </a:ext>
            </a:extLst>
          </p:cNvPr>
          <p:cNvSpPr/>
          <p:nvPr/>
        </p:nvSpPr>
        <p:spPr>
          <a:xfrm>
            <a:off x="4070551" y="1076632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EF5CEA-44C7-307C-2CAB-490F45A17003}"/>
              </a:ext>
            </a:extLst>
          </p:cNvPr>
          <p:cNvSpPr/>
          <p:nvPr/>
        </p:nvSpPr>
        <p:spPr>
          <a:xfrm>
            <a:off x="4557247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6A47DD-07DE-7AC3-6503-D2B2529100E1}"/>
              </a:ext>
            </a:extLst>
          </p:cNvPr>
          <p:cNvSpPr/>
          <p:nvPr/>
        </p:nvSpPr>
        <p:spPr>
          <a:xfrm>
            <a:off x="5048865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EFF5C3-FC61-D2E8-2329-CB5F8F7F30A7}"/>
              </a:ext>
            </a:extLst>
          </p:cNvPr>
          <p:cNvSpPr/>
          <p:nvPr/>
        </p:nvSpPr>
        <p:spPr>
          <a:xfrm>
            <a:off x="5535561" y="1076630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FA99B3-E46B-0A27-7C77-A35D0E360C9A}"/>
              </a:ext>
            </a:extLst>
          </p:cNvPr>
          <p:cNvSpPr/>
          <p:nvPr/>
        </p:nvSpPr>
        <p:spPr>
          <a:xfrm>
            <a:off x="6037006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D88196-A36A-5EBA-B28F-C4A818DF8B4C}"/>
              </a:ext>
            </a:extLst>
          </p:cNvPr>
          <p:cNvSpPr/>
          <p:nvPr/>
        </p:nvSpPr>
        <p:spPr>
          <a:xfrm>
            <a:off x="6523702" y="1076630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9F7151-6E54-7C65-67DE-FFB195E1F659}"/>
              </a:ext>
            </a:extLst>
          </p:cNvPr>
          <p:cNvSpPr/>
          <p:nvPr/>
        </p:nvSpPr>
        <p:spPr>
          <a:xfrm>
            <a:off x="7025146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1E1AC-E7CD-25DD-1789-6CC3E58C41AD}"/>
              </a:ext>
            </a:extLst>
          </p:cNvPr>
          <p:cNvSpPr/>
          <p:nvPr/>
        </p:nvSpPr>
        <p:spPr>
          <a:xfrm>
            <a:off x="7511842" y="1076630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56268C-8F0E-33FC-AE46-F1DF07218B20}"/>
              </a:ext>
            </a:extLst>
          </p:cNvPr>
          <p:cNvSpPr/>
          <p:nvPr/>
        </p:nvSpPr>
        <p:spPr>
          <a:xfrm>
            <a:off x="8013287" y="1076631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08922-E4C4-BEB8-1971-41AFFA7BDAD3}"/>
              </a:ext>
            </a:extLst>
          </p:cNvPr>
          <p:cNvSpPr/>
          <p:nvPr/>
        </p:nvSpPr>
        <p:spPr>
          <a:xfrm>
            <a:off x="8499983" y="1076630"/>
            <a:ext cx="501445" cy="5014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795566D-C292-96FB-F7BD-B4C6E32CF2F9}"/>
              </a:ext>
            </a:extLst>
          </p:cNvPr>
          <p:cNvGrpSpPr/>
          <p:nvPr/>
        </p:nvGrpSpPr>
        <p:grpSpPr>
          <a:xfrm>
            <a:off x="1032387" y="1813713"/>
            <a:ext cx="8101910" cy="686137"/>
            <a:chOff x="1032387" y="1813713"/>
            <a:chExt cx="8101910" cy="68613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E5957DC-6950-6033-74FB-FB404C703D43}"/>
                </a:ext>
              </a:extLst>
            </p:cNvPr>
            <p:cNvGrpSpPr/>
            <p:nvPr/>
          </p:nvGrpSpPr>
          <p:grpSpPr>
            <a:xfrm rot="18900000">
              <a:off x="1032387" y="1827773"/>
              <a:ext cx="648929" cy="672077"/>
              <a:chOff x="1658170" y="2122742"/>
              <a:chExt cx="648929" cy="6720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65C7C17-194B-3004-1B22-CD8BD0D1B93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Curved Connector 28">
                <a:extLst>
                  <a:ext uri="{FF2B5EF4-FFF2-40B4-BE49-F238E27FC236}">
                    <a16:creationId xmlns:a16="http://schemas.microsoft.com/office/drawing/2014/main" id="{181E71CA-2BFF-C3E2-B06D-A02175B88C5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8E1672-DD49-BA90-CBB5-EA9BE496E2E9}"/>
                </a:ext>
              </a:extLst>
            </p:cNvPr>
            <p:cNvGrpSpPr/>
            <p:nvPr/>
          </p:nvGrpSpPr>
          <p:grpSpPr>
            <a:xfrm rot="18900000">
              <a:off x="1519082" y="1827772"/>
              <a:ext cx="648929" cy="672077"/>
              <a:chOff x="1658170" y="2122742"/>
              <a:chExt cx="648929" cy="67207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13D3161-6456-50B1-7379-F983D902BA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urved Connector 36">
                <a:extLst>
                  <a:ext uri="{FF2B5EF4-FFF2-40B4-BE49-F238E27FC236}">
                    <a16:creationId xmlns:a16="http://schemas.microsoft.com/office/drawing/2014/main" id="{C1C8E083-93C6-6135-7733-AFAE1F5D65F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E1357BB-92F6-741B-B766-D8AC477FE31B}"/>
                </a:ext>
              </a:extLst>
            </p:cNvPr>
            <p:cNvGrpSpPr/>
            <p:nvPr/>
          </p:nvGrpSpPr>
          <p:grpSpPr>
            <a:xfrm rot="18900000">
              <a:off x="2092348" y="1827772"/>
              <a:ext cx="648929" cy="672077"/>
              <a:chOff x="1658170" y="2122742"/>
              <a:chExt cx="648929" cy="672077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345883F-43D7-1A05-276A-816B5E3B8B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Curved Connector 39">
                <a:extLst>
                  <a:ext uri="{FF2B5EF4-FFF2-40B4-BE49-F238E27FC236}">
                    <a16:creationId xmlns:a16="http://schemas.microsoft.com/office/drawing/2014/main" id="{DE2B0DFE-BAB7-FF97-728B-BF993A0747B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1140F9-E995-540A-9075-6C4CB1305E29}"/>
                </a:ext>
              </a:extLst>
            </p:cNvPr>
            <p:cNvGrpSpPr/>
            <p:nvPr/>
          </p:nvGrpSpPr>
          <p:grpSpPr>
            <a:xfrm rot="18900000">
              <a:off x="2579043" y="1827771"/>
              <a:ext cx="648929" cy="672077"/>
              <a:chOff x="1658170" y="2122742"/>
              <a:chExt cx="648929" cy="67207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BCB730A-EC86-5F87-98AB-7380C07B89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EA0229BB-62B3-621D-6A6C-EA07BA9A26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F3406B3-85D7-EC62-E9E8-991DC325844F}"/>
                </a:ext>
              </a:extLst>
            </p:cNvPr>
            <p:cNvGrpSpPr/>
            <p:nvPr/>
          </p:nvGrpSpPr>
          <p:grpSpPr>
            <a:xfrm rot="18900000">
              <a:off x="3072461" y="1827770"/>
              <a:ext cx="648929" cy="672077"/>
              <a:chOff x="1658170" y="2122742"/>
              <a:chExt cx="648929" cy="672077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44B3383-03F1-2624-A77D-F950D3BA5F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AAB28935-ACC8-8D34-761C-4DC2616F460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C04870F-D9A9-8E4A-4CD9-EFC69B152160}"/>
                </a:ext>
              </a:extLst>
            </p:cNvPr>
            <p:cNvGrpSpPr/>
            <p:nvPr/>
          </p:nvGrpSpPr>
          <p:grpSpPr>
            <a:xfrm rot="18900000">
              <a:off x="3559156" y="1827769"/>
              <a:ext cx="648929" cy="672077"/>
              <a:chOff x="1658170" y="2122742"/>
              <a:chExt cx="648929" cy="67207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F0CEC86-B963-8F44-06AB-39D485F3DE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32C38459-39FF-297A-0D7A-8F6A0D70C328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8788150-1B9F-B3B3-F68E-27456CDC10B4}"/>
                </a:ext>
              </a:extLst>
            </p:cNvPr>
            <p:cNvGrpSpPr/>
            <p:nvPr/>
          </p:nvGrpSpPr>
          <p:grpSpPr>
            <a:xfrm rot="18900000">
              <a:off x="4072221" y="1827770"/>
              <a:ext cx="648929" cy="672077"/>
              <a:chOff x="1658170" y="2122742"/>
              <a:chExt cx="648929" cy="67207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5561F45-F0F6-C6A6-AB1E-D92CD61F96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Curved Connector 51">
                <a:extLst>
                  <a:ext uri="{FF2B5EF4-FFF2-40B4-BE49-F238E27FC236}">
                    <a16:creationId xmlns:a16="http://schemas.microsoft.com/office/drawing/2014/main" id="{02150AAF-7922-22E3-BF60-CE553E6BE6C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2109AD3-29AF-8529-0A91-7983751E067D}"/>
                </a:ext>
              </a:extLst>
            </p:cNvPr>
            <p:cNvGrpSpPr/>
            <p:nvPr/>
          </p:nvGrpSpPr>
          <p:grpSpPr>
            <a:xfrm rot="18900000">
              <a:off x="4558916" y="1827769"/>
              <a:ext cx="648929" cy="672077"/>
              <a:chOff x="1658170" y="2122742"/>
              <a:chExt cx="648929" cy="672077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8D72963-8610-1BC9-0F6A-25ADB8FEBE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Curved Connector 54">
                <a:extLst>
                  <a:ext uri="{FF2B5EF4-FFF2-40B4-BE49-F238E27FC236}">
                    <a16:creationId xmlns:a16="http://schemas.microsoft.com/office/drawing/2014/main" id="{AC36A63B-E11C-8548-C3F1-02B1715F56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2E6A71E-E4E6-CA35-C1CF-2DAEE160D30E}"/>
                </a:ext>
              </a:extLst>
            </p:cNvPr>
            <p:cNvGrpSpPr/>
            <p:nvPr/>
          </p:nvGrpSpPr>
          <p:grpSpPr>
            <a:xfrm rot="18900000">
              <a:off x="5039256" y="1827769"/>
              <a:ext cx="648929" cy="672077"/>
              <a:chOff x="1658170" y="2122742"/>
              <a:chExt cx="648929" cy="67207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B53DEB0-1FA1-CB4A-68FD-4CCC64D50F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Curved Connector 57">
                <a:extLst>
                  <a:ext uri="{FF2B5EF4-FFF2-40B4-BE49-F238E27FC236}">
                    <a16:creationId xmlns:a16="http://schemas.microsoft.com/office/drawing/2014/main" id="{11F8276D-346E-55EF-F884-BF62B464082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07EBE65-7ACB-5031-4AB0-0CD2E81E8754}"/>
                </a:ext>
              </a:extLst>
            </p:cNvPr>
            <p:cNvGrpSpPr/>
            <p:nvPr/>
          </p:nvGrpSpPr>
          <p:grpSpPr>
            <a:xfrm rot="18900000">
              <a:off x="5525951" y="1827768"/>
              <a:ext cx="648929" cy="672077"/>
              <a:chOff x="1658170" y="2122742"/>
              <a:chExt cx="648929" cy="67207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3BCFF8E-B69C-642B-ECBC-533CAE3FF1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Curved Connector 60">
                <a:extLst>
                  <a:ext uri="{FF2B5EF4-FFF2-40B4-BE49-F238E27FC236}">
                    <a16:creationId xmlns:a16="http://schemas.microsoft.com/office/drawing/2014/main" id="{A626C951-96AA-43AE-49DA-FB9596EAF21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EA8E1B6-8455-DA7C-49BF-A21EC702844E}"/>
                </a:ext>
              </a:extLst>
            </p:cNvPr>
            <p:cNvGrpSpPr/>
            <p:nvPr/>
          </p:nvGrpSpPr>
          <p:grpSpPr>
            <a:xfrm rot="18900000">
              <a:off x="6025939" y="1827770"/>
              <a:ext cx="648929" cy="672077"/>
              <a:chOff x="1658170" y="2122742"/>
              <a:chExt cx="648929" cy="67207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C286C46-6BD9-BEF2-91A8-0B165E93F0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Curved Connector 63">
                <a:extLst>
                  <a:ext uri="{FF2B5EF4-FFF2-40B4-BE49-F238E27FC236}">
                    <a16:creationId xmlns:a16="http://schemas.microsoft.com/office/drawing/2014/main" id="{5CCA1FB1-C204-1B8A-D2C3-3D4F94EF324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E0AA7EE-D2D5-00DE-DDF2-1B356DA82A5C}"/>
                </a:ext>
              </a:extLst>
            </p:cNvPr>
            <p:cNvGrpSpPr/>
            <p:nvPr/>
          </p:nvGrpSpPr>
          <p:grpSpPr>
            <a:xfrm rot="18900000">
              <a:off x="6512634" y="1827769"/>
              <a:ext cx="648929" cy="672077"/>
              <a:chOff x="1658170" y="2122742"/>
              <a:chExt cx="648929" cy="672077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9EC484A-913B-920E-D6CE-D697171FFF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Curved Connector 66">
                <a:extLst>
                  <a:ext uri="{FF2B5EF4-FFF2-40B4-BE49-F238E27FC236}">
                    <a16:creationId xmlns:a16="http://schemas.microsoft.com/office/drawing/2014/main" id="{59C80349-F54C-18D0-8A1E-570D0CB799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D9C437A-D006-B395-708C-FDCC595CA96D}"/>
                </a:ext>
              </a:extLst>
            </p:cNvPr>
            <p:cNvGrpSpPr/>
            <p:nvPr/>
          </p:nvGrpSpPr>
          <p:grpSpPr>
            <a:xfrm rot="18900000">
              <a:off x="7032421" y="1813714"/>
              <a:ext cx="648929" cy="672077"/>
              <a:chOff x="1658170" y="2122742"/>
              <a:chExt cx="648929" cy="672077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1D5A853-A4F5-6E5F-C587-4FED77C159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Curved Connector 69">
                <a:extLst>
                  <a:ext uri="{FF2B5EF4-FFF2-40B4-BE49-F238E27FC236}">
                    <a16:creationId xmlns:a16="http://schemas.microsoft.com/office/drawing/2014/main" id="{384F0114-93A4-47CE-459F-E00ACBE2A9E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4B612AB-41B2-8B00-8431-CA96960677EE}"/>
                </a:ext>
              </a:extLst>
            </p:cNvPr>
            <p:cNvGrpSpPr/>
            <p:nvPr/>
          </p:nvGrpSpPr>
          <p:grpSpPr>
            <a:xfrm rot="18900000">
              <a:off x="7519116" y="1813713"/>
              <a:ext cx="648929" cy="672077"/>
              <a:chOff x="1658170" y="2122742"/>
              <a:chExt cx="648929" cy="67207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2FAB42-CEEB-74CF-56CD-6EA4AED24E1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Curved Connector 72">
                <a:extLst>
                  <a:ext uri="{FF2B5EF4-FFF2-40B4-BE49-F238E27FC236}">
                    <a16:creationId xmlns:a16="http://schemas.microsoft.com/office/drawing/2014/main" id="{4CB1DDB5-D4C3-FD4F-ED27-6FCDD11391D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56393CE-A12E-3BF1-3290-FC3BC0C76924}"/>
                </a:ext>
              </a:extLst>
            </p:cNvPr>
            <p:cNvGrpSpPr/>
            <p:nvPr/>
          </p:nvGrpSpPr>
          <p:grpSpPr>
            <a:xfrm rot="18900000">
              <a:off x="7998673" y="1814410"/>
              <a:ext cx="648929" cy="672077"/>
              <a:chOff x="1658170" y="2122742"/>
              <a:chExt cx="648929" cy="67207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A6F77D75-47F5-4D48-3717-409B64D68B2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08A225BD-72B4-F26A-9868-93D24F52F80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B73EAA0-BF07-E90D-3128-D3A34C792313}"/>
                </a:ext>
              </a:extLst>
            </p:cNvPr>
            <p:cNvGrpSpPr/>
            <p:nvPr/>
          </p:nvGrpSpPr>
          <p:grpSpPr>
            <a:xfrm rot="18900000">
              <a:off x="8485368" y="1814409"/>
              <a:ext cx="648929" cy="672077"/>
              <a:chOff x="1658170" y="2122742"/>
              <a:chExt cx="648929" cy="67207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015D02D-5F6F-E025-CF7B-7AD736480C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urved Connector 78">
                <a:extLst>
                  <a:ext uri="{FF2B5EF4-FFF2-40B4-BE49-F238E27FC236}">
                    <a16:creationId xmlns:a16="http://schemas.microsoft.com/office/drawing/2014/main" id="{94CDB5A6-1B3A-35DE-F73D-CD965A4300C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D8A5CC9-6521-45A6-7770-8B8503233486}"/>
              </a:ext>
            </a:extLst>
          </p:cNvPr>
          <p:cNvSpPr txBox="1"/>
          <p:nvPr/>
        </p:nvSpPr>
        <p:spPr>
          <a:xfrm>
            <a:off x="9425143" y="1751132"/>
            <a:ext cx="1335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Threads</a:t>
            </a:r>
          </a:p>
          <a:p>
            <a:pPr algn="ctr"/>
            <a:r>
              <a:rPr lang="en-US" dirty="0"/>
              <a:t>Work Items</a:t>
            </a:r>
          </a:p>
          <a:p>
            <a:pPr algn="ctr"/>
            <a:r>
              <a:rPr lang="en-US" dirty="0"/>
              <a:t>Invocations</a:t>
            </a:r>
          </a:p>
        </p:txBody>
      </p: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01167E51-A90B-7E67-5FAA-3E6EDE53A9AE}"/>
              </a:ext>
            </a:extLst>
          </p:cNvPr>
          <p:cNvGrpSpPr/>
          <p:nvPr/>
        </p:nvGrpSpPr>
        <p:grpSpPr>
          <a:xfrm>
            <a:off x="2152304" y="3574423"/>
            <a:ext cx="1305442" cy="1305442"/>
            <a:chOff x="4323450" y="3940817"/>
            <a:chExt cx="1305442" cy="1305442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47F7968-AC3C-62DD-1DF5-2DA8D8965CC1}"/>
                </a:ext>
              </a:extLst>
            </p:cNvPr>
            <p:cNvSpPr/>
            <p:nvPr/>
          </p:nvSpPr>
          <p:spPr>
            <a:xfrm>
              <a:off x="4323450" y="3940817"/>
              <a:ext cx="1305442" cy="13054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2BA4D731-DEA2-DF22-6748-ACFE351480E6}"/>
                </a:ext>
              </a:extLst>
            </p:cNvPr>
            <p:cNvGrpSpPr/>
            <p:nvPr/>
          </p:nvGrpSpPr>
          <p:grpSpPr>
            <a:xfrm rot="18900000">
              <a:off x="4504725" y="4082495"/>
              <a:ext cx="422024" cy="437079"/>
              <a:chOff x="1658170" y="2122742"/>
              <a:chExt cx="648929" cy="672077"/>
            </a:xfrm>
          </p:grpSpPr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79AA2B8B-0E1A-1AD4-9D44-5F3E1804AC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5" name="Curved Connector 454">
                <a:extLst>
                  <a:ext uri="{FF2B5EF4-FFF2-40B4-BE49-F238E27FC236}">
                    <a16:creationId xmlns:a16="http://schemas.microsoft.com/office/drawing/2014/main" id="{FCB0E2C3-5D5E-941C-260F-2541B0AF295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9" name="Group 408">
              <a:extLst>
                <a:ext uri="{FF2B5EF4-FFF2-40B4-BE49-F238E27FC236}">
                  <a16:creationId xmlns:a16="http://schemas.microsoft.com/office/drawing/2014/main" id="{CDC3E53A-56AE-3C1B-AF1C-100D61CE8CBE}"/>
                </a:ext>
              </a:extLst>
            </p:cNvPr>
            <p:cNvGrpSpPr/>
            <p:nvPr/>
          </p:nvGrpSpPr>
          <p:grpSpPr>
            <a:xfrm rot="18900000">
              <a:off x="4586891" y="4082494"/>
              <a:ext cx="422024" cy="437079"/>
              <a:chOff x="1658170" y="2122742"/>
              <a:chExt cx="648929" cy="672077"/>
            </a:xfrm>
          </p:grpSpPr>
          <p:sp>
            <p:nvSpPr>
              <p:cNvPr id="452" name="Rectangle 451">
                <a:extLst>
                  <a:ext uri="{FF2B5EF4-FFF2-40B4-BE49-F238E27FC236}">
                    <a16:creationId xmlns:a16="http://schemas.microsoft.com/office/drawing/2014/main" id="{67418268-279A-BCA6-A5E5-43DA2C3EA0A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Curved Connector 452">
                <a:extLst>
                  <a:ext uri="{FF2B5EF4-FFF2-40B4-BE49-F238E27FC236}">
                    <a16:creationId xmlns:a16="http://schemas.microsoft.com/office/drawing/2014/main" id="{C6D4C645-2E9D-C853-5180-3D636F7250D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AE9B589C-5235-C1A8-DDF2-D1C26C220BC7}"/>
                </a:ext>
              </a:extLst>
            </p:cNvPr>
            <p:cNvGrpSpPr/>
            <p:nvPr/>
          </p:nvGrpSpPr>
          <p:grpSpPr>
            <a:xfrm rot="18900000">
              <a:off x="4669057" y="4082493"/>
              <a:ext cx="422024" cy="437079"/>
              <a:chOff x="1658170" y="2122742"/>
              <a:chExt cx="648929" cy="672077"/>
            </a:xfrm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4D00C3D5-B65C-20F3-C4A1-F83E3B8351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1" name="Curved Connector 450">
                <a:extLst>
                  <a:ext uri="{FF2B5EF4-FFF2-40B4-BE49-F238E27FC236}">
                    <a16:creationId xmlns:a16="http://schemas.microsoft.com/office/drawing/2014/main" id="{1CAB01A5-BAAD-4A89-1CCC-ED05CE250AF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2B099E8F-8AAA-6432-7F7D-5C0D007BDB67}"/>
                </a:ext>
              </a:extLst>
            </p:cNvPr>
            <p:cNvGrpSpPr/>
            <p:nvPr/>
          </p:nvGrpSpPr>
          <p:grpSpPr>
            <a:xfrm rot="18900000">
              <a:off x="4750916" y="4082495"/>
              <a:ext cx="422024" cy="437079"/>
              <a:chOff x="1658170" y="2122742"/>
              <a:chExt cx="648929" cy="672077"/>
            </a:xfrm>
          </p:grpSpPr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5014437E-8D46-898A-A51E-C7F17B9C66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9" name="Curved Connector 448">
                <a:extLst>
                  <a:ext uri="{FF2B5EF4-FFF2-40B4-BE49-F238E27FC236}">
                    <a16:creationId xmlns:a16="http://schemas.microsoft.com/office/drawing/2014/main" id="{09D2AD52-62C4-46B2-306C-6D3B43C8DF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FAB2976D-EA41-9E61-36FD-9D0AA3963871}"/>
                </a:ext>
              </a:extLst>
            </p:cNvPr>
            <p:cNvGrpSpPr/>
            <p:nvPr/>
          </p:nvGrpSpPr>
          <p:grpSpPr>
            <a:xfrm rot="18900000">
              <a:off x="4827893" y="4076567"/>
              <a:ext cx="422024" cy="437079"/>
              <a:chOff x="1658170" y="2122742"/>
              <a:chExt cx="648929" cy="672077"/>
            </a:xfrm>
          </p:grpSpPr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96295C1C-D2C7-87B1-6BCE-87159C2C93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7" name="Curved Connector 446">
                <a:extLst>
                  <a:ext uri="{FF2B5EF4-FFF2-40B4-BE49-F238E27FC236}">
                    <a16:creationId xmlns:a16="http://schemas.microsoft.com/office/drawing/2014/main" id="{797C8644-2E90-C7B4-B77D-295E7374EB7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88A75B36-EC0B-81D5-5430-D43A26F1A7FF}"/>
                </a:ext>
              </a:extLst>
            </p:cNvPr>
            <p:cNvGrpSpPr/>
            <p:nvPr/>
          </p:nvGrpSpPr>
          <p:grpSpPr>
            <a:xfrm rot="18900000">
              <a:off x="4910059" y="4076566"/>
              <a:ext cx="422024" cy="437079"/>
              <a:chOff x="1658170" y="2122742"/>
              <a:chExt cx="648929" cy="672077"/>
            </a:xfrm>
          </p:grpSpPr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004AB8B6-A108-DE62-4152-7C19EC0639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5" name="Curved Connector 444">
                <a:extLst>
                  <a:ext uri="{FF2B5EF4-FFF2-40B4-BE49-F238E27FC236}">
                    <a16:creationId xmlns:a16="http://schemas.microsoft.com/office/drawing/2014/main" id="{4C330576-9EB8-9499-28B5-A3D2D8AB511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EE4177F1-E729-B8C4-FA7B-17719E68E3DD}"/>
                </a:ext>
              </a:extLst>
            </p:cNvPr>
            <p:cNvGrpSpPr/>
            <p:nvPr/>
          </p:nvGrpSpPr>
          <p:grpSpPr>
            <a:xfrm rot="18900000">
              <a:off x="4992225" y="4076565"/>
              <a:ext cx="422024" cy="437079"/>
              <a:chOff x="1658170" y="2122742"/>
              <a:chExt cx="648929" cy="672077"/>
            </a:xfrm>
          </p:grpSpPr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1753A5D0-372D-F145-76C4-0B37C255C7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3" name="Curved Connector 442">
                <a:extLst>
                  <a:ext uri="{FF2B5EF4-FFF2-40B4-BE49-F238E27FC236}">
                    <a16:creationId xmlns:a16="http://schemas.microsoft.com/office/drawing/2014/main" id="{56BF8414-CA3E-A1AC-B3DD-56CB4CE3DD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586B5017-9E80-718C-0860-0151D05AD63A}"/>
                </a:ext>
              </a:extLst>
            </p:cNvPr>
            <p:cNvGrpSpPr/>
            <p:nvPr/>
          </p:nvGrpSpPr>
          <p:grpSpPr>
            <a:xfrm rot="18900000">
              <a:off x="5074084" y="4076567"/>
              <a:ext cx="422024" cy="437079"/>
              <a:chOff x="1658170" y="2122742"/>
              <a:chExt cx="648929" cy="672077"/>
            </a:xfrm>
          </p:grpSpPr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3A8CDB43-113A-3AB2-682A-D538CF22C8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1" name="Curved Connector 440">
                <a:extLst>
                  <a:ext uri="{FF2B5EF4-FFF2-40B4-BE49-F238E27FC236}">
                    <a16:creationId xmlns:a16="http://schemas.microsoft.com/office/drawing/2014/main" id="{A820D50D-2C35-C62B-0E5F-B126AA5E5C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342B4382-1A45-4650-6342-DCA113FDEF28}"/>
                </a:ext>
              </a:extLst>
            </p:cNvPr>
            <p:cNvGrpSpPr/>
            <p:nvPr/>
          </p:nvGrpSpPr>
          <p:grpSpPr>
            <a:xfrm rot="18900000">
              <a:off x="4504726" y="4608114"/>
              <a:ext cx="422024" cy="437079"/>
              <a:chOff x="1658170" y="2122742"/>
              <a:chExt cx="648929" cy="672077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01830C80-0165-D30A-FA4B-C6BBD1E5E6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9" name="Curved Connector 438">
                <a:extLst>
                  <a:ext uri="{FF2B5EF4-FFF2-40B4-BE49-F238E27FC236}">
                    <a16:creationId xmlns:a16="http://schemas.microsoft.com/office/drawing/2014/main" id="{2505EFF0-B3C8-15E1-5A73-B0F2F614D7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261A1074-DE9C-B917-FB8B-4507FD496164}"/>
                </a:ext>
              </a:extLst>
            </p:cNvPr>
            <p:cNvGrpSpPr/>
            <p:nvPr/>
          </p:nvGrpSpPr>
          <p:grpSpPr>
            <a:xfrm rot="18900000">
              <a:off x="4586892" y="4608113"/>
              <a:ext cx="422024" cy="437079"/>
              <a:chOff x="1658170" y="2122742"/>
              <a:chExt cx="648929" cy="672077"/>
            </a:xfrm>
          </p:grpSpPr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F9FE2A41-53D0-DAB4-C3F2-83CC886C5C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7" name="Curved Connector 436">
                <a:extLst>
                  <a:ext uri="{FF2B5EF4-FFF2-40B4-BE49-F238E27FC236}">
                    <a16:creationId xmlns:a16="http://schemas.microsoft.com/office/drawing/2014/main" id="{EF2E54C0-0D63-64D5-99A1-C451A86926A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9899AFF-2D88-B644-B378-530A1E4681F5}"/>
                </a:ext>
              </a:extLst>
            </p:cNvPr>
            <p:cNvGrpSpPr/>
            <p:nvPr/>
          </p:nvGrpSpPr>
          <p:grpSpPr>
            <a:xfrm rot="18900000">
              <a:off x="4669058" y="4608112"/>
              <a:ext cx="422024" cy="437079"/>
              <a:chOff x="1658170" y="2122742"/>
              <a:chExt cx="648929" cy="672077"/>
            </a:xfrm>
          </p:grpSpPr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5F2C3C54-4D7F-8D30-1468-EA1ACB081B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5" name="Curved Connector 434">
                <a:extLst>
                  <a:ext uri="{FF2B5EF4-FFF2-40B4-BE49-F238E27FC236}">
                    <a16:creationId xmlns:a16="http://schemas.microsoft.com/office/drawing/2014/main" id="{FB4922A2-E363-337B-C596-A6B232FE863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1C2DA4EF-1ED7-47BF-4813-E7146DD40047}"/>
                </a:ext>
              </a:extLst>
            </p:cNvPr>
            <p:cNvGrpSpPr/>
            <p:nvPr/>
          </p:nvGrpSpPr>
          <p:grpSpPr>
            <a:xfrm rot="18900000">
              <a:off x="4750917" y="4608114"/>
              <a:ext cx="422024" cy="437079"/>
              <a:chOff x="1658170" y="2122742"/>
              <a:chExt cx="648929" cy="672077"/>
            </a:xfrm>
          </p:grpSpPr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B542B51E-0996-3AD9-080A-32BC0B532E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3" name="Curved Connector 432">
                <a:extLst>
                  <a:ext uri="{FF2B5EF4-FFF2-40B4-BE49-F238E27FC236}">
                    <a16:creationId xmlns:a16="http://schemas.microsoft.com/office/drawing/2014/main" id="{9B9EF6E9-C86C-22A5-A0DF-B827FEE719F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F3545B59-90DC-CE45-6C15-2CE5021493F0}"/>
                </a:ext>
              </a:extLst>
            </p:cNvPr>
            <p:cNvGrpSpPr/>
            <p:nvPr/>
          </p:nvGrpSpPr>
          <p:grpSpPr>
            <a:xfrm rot="18900000">
              <a:off x="4827894" y="4602186"/>
              <a:ext cx="422024" cy="437079"/>
              <a:chOff x="1658170" y="2122742"/>
              <a:chExt cx="648929" cy="672077"/>
            </a:xfrm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CD695742-2E20-6F25-18E8-6C78CDD1ED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1" name="Curved Connector 430">
                <a:extLst>
                  <a:ext uri="{FF2B5EF4-FFF2-40B4-BE49-F238E27FC236}">
                    <a16:creationId xmlns:a16="http://schemas.microsoft.com/office/drawing/2014/main" id="{05BB6C68-0D85-C307-59E1-4A0DA612E19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208F298-03EC-CACD-3084-8158603BE0AC}"/>
                </a:ext>
              </a:extLst>
            </p:cNvPr>
            <p:cNvGrpSpPr/>
            <p:nvPr/>
          </p:nvGrpSpPr>
          <p:grpSpPr>
            <a:xfrm rot="18900000">
              <a:off x="4910060" y="4602185"/>
              <a:ext cx="422024" cy="437079"/>
              <a:chOff x="1658170" y="2122742"/>
              <a:chExt cx="648929" cy="672077"/>
            </a:xfrm>
          </p:grpSpPr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B50AADBF-A103-FE1A-1A0B-58413C1357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9" name="Curved Connector 428">
                <a:extLst>
                  <a:ext uri="{FF2B5EF4-FFF2-40B4-BE49-F238E27FC236}">
                    <a16:creationId xmlns:a16="http://schemas.microsoft.com/office/drawing/2014/main" id="{5E14BA26-1A57-9334-6D79-2C8D5BFC24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FAA82E63-5ED6-A1FE-7AE7-EBC72F23747C}"/>
                </a:ext>
              </a:extLst>
            </p:cNvPr>
            <p:cNvGrpSpPr/>
            <p:nvPr/>
          </p:nvGrpSpPr>
          <p:grpSpPr>
            <a:xfrm rot="18900000">
              <a:off x="4992226" y="4602184"/>
              <a:ext cx="422024" cy="437079"/>
              <a:chOff x="1658170" y="2122742"/>
              <a:chExt cx="648929" cy="672077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0DC2325E-834E-AE66-1026-17E265725C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7" name="Curved Connector 426">
                <a:extLst>
                  <a:ext uri="{FF2B5EF4-FFF2-40B4-BE49-F238E27FC236}">
                    <a16:creationId xmlns:a16="http://schemas.microsoft.com/office/drawing/2014/main" id="{6F8FC816-8F3A-DFFD-2532-B4142050D3A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ED065B80-CD43-B984-F31F-D70A4E9B7571}"/>
                </a:ext>
              </a:extLst>
            </p:cNvPr>
            <p:cNvGrpSpPr/>
            <p:nvPr/>
          </p:nvGrpSpPr>
          <p:grpSpPr>
            <a:xfrm rot="18900000">
              <a:off x="5074085" y="4602186"/>
              <a:ext cx="422024" cy="437079"/>
              <a:chOff x="1658170" y="2122742"/>
              <a:chExt cx="648929" cy="672077"/>
            </a:xfrm>
          </p:grpSpPr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A27E343C-FF44-61EB-B776-B28E60F223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5" name="Curved Connector 424">
                <a:extLst>
                  <a:ext uri="{FF2B5EF4-FFF2-40B4-BE49-F238E27FC236}">
                    <a16:creationId xmlns:a16="http://schemas.microsoft.com/office/drawing/2014/main" id="{51D9900F-CF27-4733-8E3E-45B6C46AEAF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68A7996A-E942-FA35-FFC4-AF619CB307BD}"/>
              </a:ext>
            </a:extLst>
          </p:cNvPr>
          <p:cNvGrpSpPr/>
          <p:nvPr/>
        </p:nvGrpSpPr>
        <p:grpSpPr>
          <a:xfrm>
            <a:off x="3698748" y="3585657"/>
            <a:ext cx="1305442" cy="1305442"/>
            <a:chOff x="4323450" y="3940817"/>
            <a:chExt cx="1305442" cy="1305442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740B2E21-83E4-28B7-C94E-DC8A3422EBF2}"/>
                </a:ext>
              </a:extLst>
            </p:cNvPr>
            <p:cNvSpPr/>
            <p:nvPr/>
          </p:nvSpPr>
          <p:spPr>
            <a:xfrm>
              <a:off x="4323450" y="3940817"/>
              <a:ext cx="1305442" cy="13054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E01B316F-4383-10FC-0FAA-71E848D78B13}"/>
                </a:ext>
              </a:extLst>
            </p:cNvPr>
            <p:cNvGrpSpPr/>
            <p:nvPr/>
          </p:nvGrpSpPr>
          <p:grpSpPr>
            <a:xfrm rot="18900000">
              <a:off x="4504725" y="4082495"/>
              <a:ext cx="422024" cy="437079"/>
              <a:chOff x="1658170" y="2122742"/>
              <a:chExt cx="648929" cy="672077"/>
            </a:xfrm>
          </p:grpSpPr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831F49CB-EA66-5844-52DE-57AB2F5A7F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5" name="Curved Connector 554">
                <a:extLst>
                  <a:ext uri="{FF2B5EF4-FFF2-40B4-BE49-F238E27FC236}">
                    <a16:creationId xmlns:a16="http://schemas.microsoft.com/office/drawing/2014/main" id="{EAA80284-40B9-F27B-E73A-45EE7A6D2AC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2F50EABA-36C9-D2C6-5C65-3861B34B4029}"/>
                </a:ext>
              </a:extLst>
            </p:cNvPr>
            <p:cNvGrpSpPr/>
            <p:nvPr/>
          </p:nvGrpSpPr>
          <p:grpSpPr>
            <a:xfrm rot="18900000">
              <a:off x="4586891" y="4082494"/>
              <a:ext cx="422024" cy="437079"/>
              <a:chOff x="1658170" y="2122742"/>
              <a:chExt cx="648929" cy="672077"/>
            </a:xfrm>
          </p:grpSpPr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FD9C2C72-442B-11E6-FB18-C362EA6E11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3" name="Curved Connector 552">
                <a:extLst>
                  <a:ext uri="{FF2B5EF4-FFF2-40B4-BE49-F238E27FC236}">
                    <a16:creationId xmlns:a16="http://schemas.microsoft.com/office/drawing/2014/main" id="{AC1E39CD-A005-D637-D0E9-DCFAA1DB172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178DEEC1-49D4-51F8-1D9A-967112EC34D7}"/>
                </a:ext>
              </a:extLst>
            </p:cNvPr>
            <p:cNvGrpSpPr/>
            <p:nvPr/>
          </p:nvGrpSpPr>
          <p:grpSpPr>
            <a:xfrm rot="18900000">
              <a:off x="4669057" y="4082493"/>
              <a:ext cx="422024" cy="437079"/>
              <a:chOff x="1658170" y="2122742"/>
              <a:chExt cx="648929" cy="672077"/>
            </a:xfrm>
          </p:grpSpPr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BB7924D7-3DC8-88F9-A344-AA65CAB881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1" name="Curved Connector 550">
                <a:extLst>
                  <a:ext uri="{FF2B5EF4-FFF2-40B4-BE49-F238E27FC236}">
                    <a16:creationId xmlns:a16="http://schemas.microsoft.com/office/drawing/2014/main" id="{070278C7-C969-5876-2CEE-8A03F40FCBB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BA285A39-6E4C-CB3B-2638-F00EECA57732}"/>
                </a:ext>
              </a:extLst>
            </p:cNvPr>
            <p:cNvGrpSpPr/>
            <p:nvPr/>
          </p:nvGrpSpPr>
          <p:grpSpPr>
            <a:xfrm rot="18900000">
              <a:off x="4750916" y="4082495"/>
              <a:ext cx="422024" cy="437079"/>
              <a:chOff x="1658170" y="2122742"/>
              <a:chExt cx="648929" cy="672077"/>
            </a:xfrm>
          </p:grpSpPr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46CA1D0F-E5BA-2DCD-BD42-DB8D0B0BE6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9" name="Curved Connector 548">
                <a:extLst>
                  <a:ext uri="{FF2B5EF4-FFF2-40B4-BE49-F238E27FC236}">
                    <a16:creationId xmlns:a16="http://schemas.microsoft.com/office/drawing/2014/main" id="{5E720314-D772-B01A-0A6C-2696DF16EBD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8E02AC53-FE3B-2EB8-11E1-DC30FB5E548C}"/>
                </a:ext>
              </a:extLst>
            </p:cNvPr>
            <p:cNvGrpSpPr/>
            <p:nvPr/>
          </p:nvGrpSpPr>
          <p:grpSpPr>
            <a:xfrm rot="18900000">
              <a:off x="4827893" y="4076567"/>
              <a:ext cx="422024" cy="437079"/>
              <a:chOff x="1658170" y="2122742"/>
              <a:chExt cx="648929" cy="672077"/>
            </a:xfrm>
          </p:grpSpPr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FDF3B86B-C976-532E-754B-44312D79CD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7" name="Curved Connector 546">
                <a:extLst>
                  <a:ext uri="{FF2B5EF4-FFF2-40B4-BE49-F238E27FC236}">
                    <a16:creationId xmlns:a16="http://schemas.microsoft.com/office/drawing/2014/main" id="{0EC62F8A-2F43-00A2-EBBF-0F1FED8F7A3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45299494-1DF0-1809-1767-54FFEEA13F47}"/>
                </a:ext>
              </a:extLst>
            </p:cNvPr>
            <p:cNvGrpSpPr/>
            <p:nvPr/>
          </p:nvGrpSpPr>
          <p:grpSpPr>
            <a:xfrm rot="18900000">
              <a:off x="4910059" y="4076566"/>
              <a:ext cx="422024" cy="437079"/>
              <a:chOff x="1658170" y="2122742"/>
              <a:chExt cx="648929" cy="672077"/>
            </a:xfrm>
          </p:grpSpPr>
          <p:sp>
            <p:nvSpPr>
              <p:cNvPr id="544" name="Rectangle 543">
                <a:extLst>
                  <a:ext uri="{FF2B5EF4-FFF2-40B4-BE49-F238E27FC236}">
                    <a16:creationId xmlns:a16="http://schemas.microsoft.com/office/drawing/2014/main" id="{92F97C72-1DE3-7947-F6C9-BD7A1E447C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5" name="Curved Connector 544">
                <a:extLst>
                  <a:ext uri="{FF2B5EF4-FFF2-40B4-BE49-F238E27FC236}">
                    <a16:creationId xmlns:a16="http://schemas.microsoft.com/office/drawing/2014/main" id="{8C6D83AD-0D31-3C69-A794-38A5A9BD2D0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5A3FAAF2-5223-B48B-67B3-B85F0471373B}"/>
                </a:ext>
              </a:extLst>
            </p:cNvPr>
            <p:cNvGrpSpPr/>
            <p:nvPr/>
          </p:nvGrpSpPr>
          <p:grpSpPr>
            <a:xfrm rot="18900000">
              <a:off x="4992225" y="4076565"/>
              <a:ext cx="422024" cy="437079"/>
              <a:chOff x="1658170" y="2122742"/>
              <a:chExt cx="648929" cy="672077"/>
            </a:xfrm>
          </p:grpSpPr>
          <p:sp>
            <p:nvSpPr>
              <p:cNvPr id="542" name="Rectangle 541">
                <a:extLst>
                  <a:ext uri="{FF2B5EF4-FFF2-40B4-BE49-F238E27FC236}">
                    <a16:creationId xmlns:a16="http://schemas.microsoft.com/office/drawing/2014/main" id="{D4674BF7-6472-CBA1-6021-80AFE2CAED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3" name="Curved Connector 542">
                <a:extLst>
                  <a:ext uri="{FF2B5EF4-FFF2-40B4-BE49-F238E27FC236}">
                    <a16:creationId xmlns:a16="http://schemas.microsoft.com/office/drawing/2014/main" id="{A2AC6EE5-0373-BFB7-8988-C48741AA799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4440F4ED-F449-E15A-EAA5-23A55919C999}"/>
                </a:ext>
              </a:extLst>
            </p:cNvPr>
            <p:cNvGrpSpPr/>
            <p:nvPr/>
          </p:nvGrpSpPr>
          <p:grpSpPr>
            <a:xfrm rot="18900000">
              <a:off x="5074084" y="4076567"/>
              <a:ext cx="422024" cy="437079"/>
              <a:chOff x="1658170" y="2122742"/>
              <a:chExt cx="648929" cy="672077"/>
            </a:xfrm>
          </p:grpSpPr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8F927545-9E67-9CC4-148F-FE6CF7FC963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1" name="Curved Connector 540">
                <a:extLst>
                  <a:ext uri="{FF2B5EF4-FFF2-40B4-BE49-F238E27FC236}">
                    <a16:creationId xmlns:a16="http://schemas.microsoft.com/office/drawing/2014/main" id="{1621B955-CF29-B2F4-40A8-5F235466E99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AEDC0198-E699-4256-7350-FADD0C50880F}"/>
                </a:ext>
              </a:extLst>
            </p:cNvPr>
            <p:cNvGrpSpPr/>
            <p:nvPr/>
          </p:nvGrpSpPr>
          <p:grpSpPr>
            <a:xfrm rot="18900000">
              <a:off x="4504726" y="4608114"/>
              <a:ext cx="422024" cy="437079"/>
              <a:chOff x="1658170" y="2122742"/>
              <a:chExt cx="648929" cy="672077"/>
            </a:xfrm>
          </p:grpSpPr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3C16F698-F466-848D-EFDB-143F6AA306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9" name="Curved Connector 538">
                <a:extLst>
                  <a:ext uri="{FF2B5EF4-FFF2-40B4-BE49-F238E27FC236}">
                    <a16:creationId xmlns:a16="http://schemas.microsoft.com/office/drawing/2014/main" id="{1709A252-6619-E12F-80CB-B0C0C9CD949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955CE3C8-3BFC-232A-6F6F-95FDE99A6E47}"/>
                </a:ext>
              </a:extLst>
            </p:cNvPr>
            <p:cNvGrpSpPr/>
            <p:nvPr/>
          </p:nvGrpSpPr>
          <p:grpSpPr>
            <a:xfrm rot="18900000">
              <a:off x="4586892" y="4608113"/>
              <a:ext cx="422024" cy="437079"/>
              <a:chOff x="1658170" y="2122742"/>
              <a:chExt cx="648929" cy="672077"/>
            </a:xfrm>
          </p:grpSpPr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E1DB6608-485D-35CA-7DF4-3739557437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7" name="Curved Connector 536">
                <a:extLst>
                  <a:ext uri="{FF2B5EF4-FFF2-40B4-BE49-F238E27FC236}">
                    <a16:creationId xmlns:a16="http://schemas.microsoft.com/office/drawing/2014/main" id="{5AF195C8-84F7-8D9C-BADD-0340A5ABB9A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C33BE043-8E7D-0ECA-4B1C-3900F8079647}"/>
                </a:ext>
              </a:extLst>
            </p:cNvPr>
            <p:cNvGrpSpPr/>
            <p:nvPr/>
          </p:nvGrpSpPr>
          <p:grpSpPr>
            <a:xfrm rot="18900000">
              <a:off x="4669058" y="4608112"/>
              <a:ext cx="422024" cy="437079"/>
              <a:chOff x="1658170" y="2122742"/>
              <a:chExt cx="648929" cy="672077"/>
            </a:xfrm>
          </p:grpSpPr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9B2488F0-40D3-1EE3-F525-6E2A93187F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5" name="Curved Connector 534">
                <a:extLst>
                  <a:ext uri="{FF2B5EF4-FFF2-40B4-BE49-F238E27FC236}">
                    <a16:creationId xmlns:a16="http://schemas.microsoft.com/office/drawing/2014/main" id="{EC8E7F7A-82F1-53E5-4026-D6BAF069C97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2BDF479C-D232-400D-4312-DFD19FB633A0}"/>
                </a:ext>
              </a:extLst>
            </p:cNvPr>
            <p:cNvGrpSpPr/>
            <p:nvPr/>
          </p:nvGrpSpPr>
          <p:grpSpPr>
            <a:xfrm rot="18900000">
              <a:off x="4750917" y="4608114"/>
              <a:ext cx="422024" cy="437079"/>
              <a:chOff x="1658170" y="2122742"/>
              <a:chExt cx="648929" cy="672077"/>
            </a:xfrm>
          </p:grpSpPr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57D7B5DA-A6C3-D38C-D45F-5081F94BA1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3" name="Curved Connector 532">
                <a:extLst>
                  <a:ext uri="{FF2B5EF4-FFF2-40B4-BE49-F238E27FC236}">
                    <a16:creationId xmlns:a16="http://schemas.microsoft.com/office/drawing/2014/main" id="{F9227822-FBE3-09F8-2F0F-A4A904073A2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84E853EF-A265-9DEF-6A05-2A75FBDE7E33}"/>
                </a:ext>
              </a:extLst>
            </p:cNvPr>
            <p:cNvGrpSpPr/>
            <p:nvPr/>
          </p:nvGrpSpPr>
          <p:grpSpPr>
            <a:xfrm rot="18900000">
              <a:off x="4827894" y="4602186"/>
              <a:ext cx="422024" cy="437079"/>
              <a:chOff x="1658170" y="2122742"/>
              <a:chExt cx="648929" cy="672077"/>
            </a:xfrm>
          </p:grpSpPr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D0203043-DA09-7F68-675A-85FCDD5A90B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1" name="Curved Connector 530">
                <a:extLst>
                  <a:ext uri="{FF2B5EF4-FFF2-40B4-BE49-F238E27FC236}">
                    <a16:creationId xmlns:a16="http://schemas.microsoft.com/office/drawing/2014/main" id="{1D4C4357-EFB4-7236-DCDD-50EAD31C9A7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3BEB97E6-9B61-3F5D-E408-80D6AAD0931D}"/>
                </a:ext>
              </a:extLst>
            </p:cNvPr>
            <p:cNvGrpSpPr/>
            <p:nvPr/>
          </p:nvGrpSpPr>
          <p:grpSpPr>
            <a:xfrm rot="18900000">
              <a:off x="4910060" y="4602185"/>
              <a:ext cx="422024" cy="437079"/>
              <a:chOff x="1658170" y="2122742"/>
              <a:chExt cx="648929" cy="672077"/>
            </a:xfrm>
          </p:grpSpPr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3C6DA8B6-40FA-AB75-FB2C-D81CCB3F6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9" name="Curved Connector 528">
                <a:extLst>
                  <a:ext uri="{FF2B5EF4-FFF2-40B4-BE49-F238E27FC236}">
                    <a16:creationId xmlns:a16="http://schemas.microsoft.com/office/drawing/2014/main" id="{29AF4EDC-49EA-F7FF-33E6-58D79BA2E81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721F911C-E9B4-0517-1D07-D57B9CB3A776}"/>
                </a:ext>
              </a:extLst>
            </p:cNvPr>
            <p:cNvGrpSpPr/>
            <p:nvPr/>
          </p:nvGrpSpPr>
          <p:grpSpPr>
            <a:xfrm rot="18900000">
              <a:off x="4992226" y="4602184"/>
              <a:ext cx="422024" cy="437079"/>
              <a:chOff x="1658170" y="2122742"/>
              <a:chExt cx="648929" cy="672077"/>
            </a:xfrm>
          </p:grpSpPr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86401D61-A920-A6C7-BC2B-4AECF5FBADA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7" name="Curved Connector 526">
                <a:extLst>
                  <a:ext uri="{FF2B5EF4-FFF2-40B4-BE49-F238E27FC236}">
                    <a16:creationId xmlns:a16="http://schemas.microsoft.com/office/drawing/2014/main" id="{86F8A5C5-E64B-A3C9-9892-FDB44AB6C39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FF168E6B-D2A2-640D-FBAA-B738F555545E}"/>
                </a:ext>
              </a:extLst>
            </p:cNvPr>
            <p:cNvGrpSpPr/>
            <p:nvPr/>
          </p:nvGrpSpPr>
          <p:grpSpPr>
            <a:xfrm rot="18900000">
              <a:off x="5074085" y="4602186"/>
              <a:ext cx="422024" cy="437079"/>
              <a:chOff x="1658170" y="2122742"/>
              <a:chExt cx="648929" cy="672077"/>
            </a:xfrm>
          </p:grpSpPr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375E1859-DD92-C644-184C-658D2D1E37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58170" y="2122742"/>
                <a:ext cx="648929" cy="672077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5" name="Curved Connector 524">
                <a:extLst>
                  <a:ext uri="{FF2B5EF4-FFF2-40B4-BE49-F238E27FC236}">
                    <a16:creationId xmlns:a16="http://schemas.microsoft.com/office/drawing/2014/main" id="{5535CCA6-1D6F-BFEA-A869-3160DDE36E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695041" y="2263877"/>
                <a:ext cx="480347" cy="38980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6" name="TextBox 855">
            <a:extLst>
              <a:ext uri="{FF2B5EF4-FFF2-40B4-BE49-F238E27FC236}">
                <a16:creationId xmlns:a16="http://schemas.microsoft.com/office/drawing/2014/main" id="{B256973D-E0FC-AB5D-84E2-624E14356EEE}"/>
              </a:ext>
            </a:extLst>
          </p:cNvPr>
          <p:cNvSpPr txBox="1"/>
          <p:nvPr/>
        </p:nvSpPr>
        <p:spPr>
          <a:xfrm>
            <a:off x="9147298" y="615075"/>
            <a:ext cx="814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…</a:t>
            </a:r>
          </a:p>
        </p:txBody>
      </p:sp>
      <p:sp>
        <p:nvSpPr>
          <p:cNvPr id="857" name="TextBox 856">
            <a:extLst>
              <a:ext uri="{FF2B5EF4-FFF2-40B4-BE49-F238E27FC236}">
                <a16:creationId xmlns:a16="http://schemas.microsoft.com/office/drawing/2014/main" id="{538AAC2D-6492-A173-AC4C-AB132A34D031}"/>
              </a:ext>
            </a:extLst>
          </p:cNvPr>
          <p:cNvSpPr txBox="1"/>
          <p:nvPr/>
        </p:nvSpPr>
        <p:spPr>
          <a:xfrm>
            <a:off x="568954" y="3903977"/>
            <a:ext cx="146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Thread block</a:t>
            </a:r>
            <a:br>
              <a:rPr lang="en-US" dirty="0"/>
            </a:br>
            <a:r>
              <a:rPr lang="en-US" dirty="0"/>
              <a:t>Workgroup</a:t>
            </a:r>
          </a:p>
        </p:txBody>
      </p:sp>
      <p:sp>
        <p:nvSpPr>
          <p:cNvPr id="858" name="TextBox 857">
            <a:extLst>
              <a:ext uri="{FF2B5EF4-FFF2-40B4-BE49-F238E27FC236}">
                <a16:creationId xmlns:a16="http://schemas.microsoft.com/office/drawing/2014/main" id="{4140DA83-44EF-72DF-2995-84AF18DA9B00}"/>
              </a:ext>
            </a:extLst>
          </p:cNvPr>
          <p:cNvSpPr txBox="1"/>
          <p:nvPr/>
        </p:nvSpPr>
        <p:spPr>
          <a:xfrm>
            <a:off x="2636733" y="498100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59" name="TextBox 858">
            <a:extLst>
              <a:ext uri="{FF2B5EF4-FFF2-40B4-BE49-F238E27FC236}">
                <a16:creationId xmlns:a16="http://schemas.microsoft.com/office/drawing/2014/main" id="{D55304F3-9803-AB8A-A9C7-E8DCD7B119EB}"/>
              </a:ext>
            </a:extLst>
          </p:cNvPr>
          <p:cNvSpPr txBox="1"/>
          <p:nvPr/>
        </p:nvSpPr>
        <p:spPr>
          <a:xfrm>
            <a:off x="4192322" y="49761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96377624-4062-791F-D830-2E2D0A143A33}"/>
              </a:ext>
            </a:extLst>
          </p:cNvPr>
          <p:cNvGrpSpPr/>
          <p:nvPr/>
        </p:nvGrpSpPr>
        <p:grpSpPr>
          <a:xfrm>
            <a:off x="5287608" y="3534645"/>
            <a:ext cx="3896016" cy="1819469"/>
            <a:chOff x="5287608" y="3534645"/>
            <a:chExt cx="3896016" cy="1819469"/>
          </a:xfrm>
        </p:grpSpPr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CC1B3BE0-1896-7792-A125-6D038ADD03E1}"/>
                </a:ext>
              </a:extLst>
            </p:cNvPr>
            <p:cNvGrpSpPr/>
            <p:nvPr/>
          </p:nvGrpSpPr>
          <p:grpSpPr>
            <a:xfrm>
              <a:off x="5287608" y="3574423"/>
              <a:ext cx="1305442" cy="1305442"/>
              <a:chOff x="4323450" y="3940817"/>
              <a:chExt cx="1305442" cy="1305442"/>
            </a:xfrm>
          </p:grpSpPr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53D7A325-715D-26A4-3E6A-0A6B01C22BF9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9EE2593A-7742-0ADC-A61D-E3262E86C84C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604" name="Rectangle 603">
                  <a:extLst>
                    <a:ext uri="{FF2B5EF4-FFF2-40B4-BE49-F238E27FC236}">
                      <a16:creationId xmlns:a16="http://schemas.microsoft.com/office/drawing/2014/main" id="{2B7E9DF9-D66A-427C-5586-1806FD44AB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1A291489-C1B5-DEF4-CC37-98EF061C5D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785FE566-7EAC-DD32-0A22-3A28C531D1EE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EF1F750D-85BF-2192-19CA-B2994ACBAFA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3" name="Curved Connector 602">
                  <a:extLst>
                    <a:ext uri="{FF2B5EF4-FFF2-40B4-BE49-F238E27FC236}">
                      <a16:creationId xmlns:a16="http://schemas.microsoft.com/office/drawing/2014/main" id="{D4D94E53-AB63-0B3F-2168-30E6012AC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DB5584CF-9C9D-29FA-F3DE-8E6F6630C538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A1FCF5DC-D2D8-EF10-7E25-4A4A53FDBE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1" name="Curved Connector 600">
                  <a:extLst>
                    <a:ext uri="{FF2B5EF4-FFF2-40B4-BE49-F238E27FC236}">
                      <a16:creationId xmlns:a16="http://schemas.microsoft.com/office/drawing/2014/main" id="{170DDFED-DCB9-E60D-679D-2097D4AA1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1A7770AE-35E9-E0F7-5363-394CEA2732DF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0AC15745-4585-5C29-6006-F525D02D8D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9" name="Curved Connector 598">
                  <a:extLst>
                    <a:ext uri="{FF2B5EF4-FFF2-40B4-BE49-F238E27FC236}">
                      <a16:creationId xmlns:a16="http://schemas.microsoft.com/office/drawing/2014/main" id="{20784959-4E33-691C-CBE5-5A94D4C843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09630180-9BED-234C-E384-645EFDFCD8C8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596" name="Rectangle 595">
                  <a:extLst>
                    <a:ext uri="{FF2B5EF4-FFF2-40B4-BE49-F238E27FC236}">
                      <a16:creationId xmlns:a16="http://schemas.microsoft.com/office/drawing/2014/main" id="{6C003653-1694-0D97-C11E-E4635C6ABE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7" name="Curved Connector 596">
                  <a:extLst>
                    <a:ext uri="{FF2B5EF4-FFF2-40B4-BE49-F238E27FC236}">
                      <a16:creationId xmlns:a16="http://schemas.microsoft.com/office/drawing/2014/main" id="{CFF47EFA-B246-01D5-DD84-8B572F8226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384F6F5-1FA8-562C-9717-6094E372F569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594" name="Rectangle 593">
                  <a:extLst>
                    <a:ext uri="{FF2B5EF4-FFF2-40B4-BE49-F238E27FC236}">
                      <a16:creationId xmlns:a16="http://schemas.microsoft.com/office/drawing/2014/main" id="{914D6059-0054-9081-9AE0-A8F6A74601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5" name="Curved Connector 594">
                  <a:extLst>
                    <a:ext uri="{FF2B5EF4-FFF2-40B4-BE49-F238E27FC236}">
                      <a16:creationId xmlns:a16="http://schemas.microsoft.com/office/drawing/2014/main" id="{48DB56CB-105D-F8BB-4894-2BD861D6A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BEC8BC31-57BC-2235-C4D7-E341A1852851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592" name="Rectangle 591">
                  <a:extLst>
                    <a:ext uri="{FF2B5EF4-FFF2-40B4-BE49-F238E27FC236}">
                      <a16:creationId xmlns:a16="http://schemas.microsoft.com/office/drawing/2014/main" id="{7F84E8E9-B82D-202D-4D42-09C6F8A6918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3" name="Curved Connector 592">
                  <a:extLst>
                    <a:ext uri="{FF2B5EF4-FFF2-40B4-BE49-F238E27FC236}">
                      <a16:creationId xmlns:a16="http://schemas.microsoft.com/office/drawing/2014/main" id="{8ECBC12F-F877-AC09-911C-8B35C041D0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911E6364-2B36-63D5-7FD1-0A7AE0B75F42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72E23677-7E35-1B93-60AC-07031024B0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91" name="Curved Connector 590">
                  <a:extLst>
                    <a:ext uri="{FF2B5EF4-FFF2-40B4-BE49-F238E27FC236}">
                      <a16:creationId xmlns:a16="http://schemas.microsoft.com/office/drawing/2014/main" id="{FE3519C8-EA15-C0CA-3A44-F7CBC4F03B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09E00C43-D492-F21E-8057-179CA08205EB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F4E2C1C5-4FE5-D74D-538B-97D3583B20C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9" name="Curved Connector 588">
                  <a:extLst>
                    <a:ext uri="{FF2B5EF4-FFF2-40B4-BE49-F238E27FC236}">
                      <a16:creationId xmlns:a16="http://schemas.microsoft.com/office/drawing/2014/main" id="{C051DF08-5573-1891-994F-2E4FB3D9A4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D2F431EA-B137-1AA7-31BA-35218E5CF883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931A70B1-890F-EC68-C160-251CF845B1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7" name="Curved Connector 586">
                  <a:extLst>
                    <a:ext uri="{FF2B5EF4-FFF2-40B4-BE49-F238E27FC236}">
                      <a16:creationId xmlns:a16="http://schemas.microsoft.com/office/drawing/2014/main" id="{6F408ABA-99F4-3483-427A-39F97AA99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8" name="Group 567">
                <a:extLst>
                  <a:ext uri="{FF2B5EF4-FFF2-40B4-BE49-F238E27FC236}">
                    <a16:creationId xmlns:a16="http://schemas.microsoft.com/office/drawing/2014/main" id="{5C4F1345-31BF-E5E7-F25E-52CC840E8511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584" name="Rectangle 583">
                  <a:extLst>
                    <a:ext uri="{FF2B5EF4-FFF2-40B4-BE49-F238E27FC236}">
                      <a16:creationId xmlns:a16="http://schemas.microsoft.com/office/drawing/2014/main" id="{819F5648-CE23-51F2-9A5E-6DA324910C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5" name="Curved Connector 584">
                  <a:extLst>
                    <a:ext uri="{FF2B5EF4-FFF2-40B4-BE49-F238E27FC236}">
                      <a16:creationId xmlns:a16="http://schemas.microsoft.com/office/drawing/2014/main" id="{A7A7A0CF-6EDC-4B44-C594-08EEF9BC3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42FB879D-43B3-9AD2-58CF-69E01E904A75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582" name="Rectangle 581">
                  <a:extLst>
                    <a:ext uri="{FF2B5EF4-FFF2-40B4-BE49-F238E27FC236}">
                      <a16:creationId xmlns:a16="http://schemas.microsoft.com/office/drawing/2014/main" id="{361963F9-6BE1-6FD4-1F86-2C573BDEEE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3" name="Curved Connector 582">
                  <a:extLst>
                    <a:ext uri="{FF2B5EF4-FFF2-40B4-BE49-F238E27FC236}">
                      <a16:creationId xmlns:a16="http://schemas.microsoft.com/office/drawing/2014/main" id="{D24DF04B-B6C5-BC3C-5DCE-8838683772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D1FA0780-2B69-4BAA-9827-189C2C8BBB31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580" name="Rectangle 579">
                  <a:extLst>
                    <a:ext uri="{FF2B5EF4-FFF2-40B4-BE49-F238E27FC236}">
                      <a16:creationId xmlns:a16="http://schemas.microsoft.com/office/drawing/2014/main" id="{E7F00ECD-E890-273B-13DB-B020C1FF035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1" name="Curved Connector 580">
                  <a:extLst>
                    <a:ext uri="{FF2B5EF4-FFF2-40B4-BE49-F238E27FC236}">
                      <a16:creationId xmlns:a16="http://schemas.microsoft.com/office/drawing/2014/main" id="{112F886A-7E2A-E765-3640-15CDC7318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1" name="Group 570">
                <a:extLst>
                  <a:ext uri="{FF2B5EF4-FFF2-40B4-BE49-F238E27FC236}">
                    <a16:creationId xmlns:a16="http://schemas.microsoft.com/office/drawing/2014/main" id="{AB275C64-8FA3-2B34-DF6D-8A34F51C8EB8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F235DAB9-A227-0942-9126-CCE91D4C81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9" name="Curved Connector 578">
                  <a:extLst>
                    <a:ext uri="{FF2B5EF4-FFF2-40B4-BE49-F238E27FC236}">
                      <a16:creationId xmlns:a16="http://schemas.microsoft.com/office/drawing/2014/main" id="{739F3864-73DB-4378-1490-1BE4461157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2" name="Group 571">
                <a:extLst>
                  <a:ext uri="{FF2B5EF4-FFF2-40B4-BE49-F238E27FC236}">
                    <a16:creationId xmlns:a16="http://schemas.microsoft.com/office/drawing/2014/main" id="{A32517F6-E366-F0F9-948A-371E8F960675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461C5295-127D-D5A6-49AA-F606E93370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7" name="Curved Connector 576">
                  <a:extLst>
                    <a:ext uri="{FF2B5EF4-FFF2-40B4-BE49-F238E27FC236}">
                      <a16:creationId xmlns:a16="http://schemas.microsoft.com/office/drawing/2014/main" id="{E32E1E35-E7F0-AE1E-AF06-6AC650A396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F05ECCF4-4535-7401-F29F-61D4F8ECC8FF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E52D9810-A150-5A33-FE18-85775144511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5" name="Curved Connector 574">
                  <a:extLst>
                    <a:ext uri="{FF2B5EF4-FFF2-40B4-BE49-F238E27FC236}">
                      <a16:creationId xmlns:a16="http://schemas.microsoft.com/office/drawing/2014/main" id="{F5DD3E29-7F11-AA86-DFDE-CAD4A3049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E0129498-5B59-1196-909B-82AD1B916B1C}"/>
                </a:ext>
              </a:extLst>
            </p:cNvPr>
            <p:cNvGrpSpPr/>
            <p:nvPr/>
          </p:nvGrpSpPr>
          <p:grpSpPr>
            <a:xfrm>
              <a:off x="6872161" y="3585657"/>
              <a:ext cx="1305442" cy="1305442"/>
              <a:chOff x="4323450" y="3940817"/>
              <a:chExt cx="1305442" cy="1305442"/>
            </a:xfrm>
          </p:grpSpPr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D902D6B3-735D-3C2E-8604-78F083E89694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EF14A204-CAB1-D8CE-2CC4-E525F56B10F1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12A0964E-8F09-E0F5-382B-2C0519D00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5" name="Curved Connector 654">
                  <a:extLst>
                    <a:ext uri="{FF2B5EF4-FFF2-40B4-BE49-F238E27FC236}">
                      <a16:creationId xmlns:a16="http://schemas.microsoft.com/office/drawing/2014/main" id="{4E15554A-0D03-8154-A138-A0D4680CC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754CA2E0-E53E-4A18-5EBA-63A2B036E635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652" name="Rectangle 651">
                  <a:extLst>
                    <a:ext uri="{FF2B5EF4-FFF2-40B4-BE49-F238E27FC236}">
                      <a16:creationId xmlns:a16="http://schemas.microsoft.com/office/drawing/2014/main" id="{06B80D76-8794-C292-4EBB-D75619A593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3" name="Curved Connector 652">
                  <a:extLst>
                    <a:ext uri="{FF2B5EF4-FFF2-40B4-BE49-F238E27FC236}">
                      <a16:creationId xmlns:a16="http://schemas.microsoft.com/office/drawing/2014/main" id="{85ED79AF-B5D2-4FB1-6D24-3871E5CFE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57456D79-C514-0C74-8FA7-EF8C334E7670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F6840CF3-C052-25C1-305A-21BDCF3E9DD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51" name="Curved Connector 650">
                  <a:extLst>
                    <a:ext uri="{FF2B5EF4-FFF2-40B4-BE49-F238E27FC236}">
                      <a16:creationId xmlns:a16="http://schemas.microsoft.com/office/drawing/2014/main" id="{4451B4CD-61DF-93FE-6C76-4CBF6A77C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E37DDA1F-4879-7248-DED8-97EBDB6BDABA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6BE4053E-7674-B79F-7888-7674F0B513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9" name="Curved Connector 648">
                  <a:extLst>
                    <a:ext uri="{FF2B5EF4-FFF2-40B4-BE49-F238E27FC236}">
                      <a16:creationId xmlns:a16="http://schemas.microsoft.com/office/drawing/2014/main" id="{ADB9021E-6736-2388-C3A4-569774E0C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4D3ECAD0-3E89-6946-3DA6-F0B8A0CC3335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FB05013E-BA65-8F09-5660-5CC8FC308A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7" name="Curved Connector 646">
                  <a:extLst>
                    <a:ext uri="{FF2B5EF4-FFF2-40B4-BE49-F238E27FC236}">
                      <a16:creationId xmlns:a16="http://schemas.microsoft.com/office/drawing/2014/main" id="{3526DDB8-9F60-F6B0-926B-9FC402BFD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31C35A80-726D-9573-16D6-D9822C08E2C6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70B027B3-E7A5-81BF-E9E8-E6AF324BA2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5" name="Curved Connector 644">
                  <a:extLst>
                    <a:ext uri="{FF2B5EF4-FFF2-40B4-BE49-F238E27FC236}">
                      <a16:creationId xmlns:a16="http://schemas.microsoft.com/office/drawing/2014/main" id="{D6A0A4F2-7A8C-317C-D7A2-A89340256A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4" name="Group 613">
                <a:extLst>
                  <a:ext uri="{FF2B5EF4-FFF2-40B4-BE49-F238E27FC236}">
                    <a16:creationId xmlns:a16="http://schemas.microsoft.com/office/drawing/2014/main" id="{B1C68C40-5080-F615-6351-D59BA93A11C3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642" name="Rectangle 641">
                  <a:extLst>
                    <a:ext uri="{FF2B5EF4-FFF2-40B4-BE49-F238E27FC236}">
                      <a16:creationId xmlns:a16="http://schemas.microsoft.com/office/drawing/2014/main" id="{7FB677E8-A0D6-89FA-B0D7-CE35E645262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3" name="Curved Connector 642">
                  <a:extLst>
                    <a:ext uri="{FF2B5EF4-FFF2-40B4-BE49-F238E27FC236}">
                      <a16:creationId xmlns:a16="http://schemas.microsoft.com/office/drawing/2014/main" id="{B2F93D83-713A-58AB-C162-3CF66D7D61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5" name="Group 614">
                <a:extLst>
                  <a:ext uri="{FF2B5EF4-FFF2-40B4-BE49-F238E27FC236}">
                    <a16:creationId xmlns:a16="http://schemas.microsoft.com/office/drawing/2014/main" id="{2A6C0AA5-D554-CAF2-AAB4-55C723DA1F37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640" name="Rectangle 639">
                  <a:extLst>
                    <a:ext uri="{FF2B5EF4-FFF2-40B4-BE49-F238E27FC236}">
                      <a16:creationId xmlns:a16="http://schemas.microsoft.com/office/drawing/2014/main" id="{6441D242-B6CD-8C27-6053-92C24122B8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1" name="Curved Connector 640">
                  <a:extLst>
                    <a:ext uri="{FF2B5EF4-FFF2-40B4-BE49-F238E27FC236}">
                      <a16:creationId xmlns:a16="http://schemas.microsoft.com/office/drawing/2014/main" id="{414918AB-0541-6062-B121-23722756A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6" name="Group 615">
                <a:extLst>
                  <a:ext uri="{FF2B5EF4-FFF2-40B4-BE49-F238E27FC236}">
                    <a16:creationId xmlns:a16="http://schemas.microsoft.com/office/drawing/2014/main" id="{EBCB130B-2EB4-450A-D970-A13EEC1655C5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5F2D8EDF-542D-C3CF-851A-41AACEF1B5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9" name="Curved Connector 638">
                  <a:extLst>
                    <a:ext uri="{FF2B5EF4-FFF2-40B4-BE49-F238E27FC236}">
                      <a16:creationId xmlns:a16="http://schemas.microsoft.com/office/drawing/2014/main" id="{BD65D2AF-E762-8F00-D6F1-B3FAFC7BB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6A2F782F-40AE-D5C3-D1DE-C75DDE4EB3CF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C076AE23-C504-1D0B-6292-F2698853ED8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7" name="Curved Connector 636">
                  <a:extLst>
                    <a:ext uri="{FF2B5EF4-FFF2-40B4-BE49-F238E27FC236}">
                      <a16:creationId xmlns:a16="http://schemas.microsoft.com/office/drawing/2014/main" id="{12A1E149-6563-7033-66F9-3EF0726ED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23826473-5E7C-14B1-7EE3-33FCA97F9182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6CECC69A-66ED-6A99-0B2B-1CF6AB42F5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5" name="Curved Connector 634">
                  <a:extLst>
                    <a:ext uri="{FF2B5EF4-FFF2-40B4-BE49-F238E27FC236}">
                      <a16:creationId xmlns:a16="http://schemas.microsoft.com/office/drawing/2014/main" id="{3A785B5A-6C5D-1CA0-84FC-1913BDB56E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38EF753B-DDB4-6AFD-C58A-45DC1BA652B3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632" name="Rectangle 631">
                  <a:extLst>
                    <a:ext uri="{FF2B5EF4-FFF2-40B4-BE49-F238E27FC236}">
                      <a16:creationId xmlns:a16="http://schemas.microsoft.com/office/drawing/2014/main" id="{733BD99E-0F40-0149-F90F-301193B4371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3" name="Curved Connector 632">
                  <a:extLst>
                    <a:ext uri="{FF2B5EF4-FFF2-40B4-BE49-F238E27FC236}">
                      <a16:creationId xmlns:a16="http://schemas.microsoft.com/office/drawing/2014/main" id="{D6C4BCBB-4928-F275-E3AE-613E988664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6D5C17F2-C369-BB5E-8E73-ED67E2533B25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6087F0D5-C767-3EBF-0424-B5BD2CD9F8A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1" name="Curved Connector 630">
                  <a:extLst>
                    <a:ext uri="{FF2B5EF4-FFF2-40B4-BE49-F238E27FC236}">
                      <a16:creationId xmlns:a16="http://schemas.microsoft.com/office/drawing/2014/main" id="{A11BD945-1024-B5A7-E7DF-33F841F96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3A68E65-19D5-D960-68E8-83C9075C5AC2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AB7E399E-F672-1C97-1D60-557A87B83F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9" name="Curved Connector 628">
                  <a:extLst>
                    <a:ext uri="{FF2B5EF4-FFF2-40B4-BE49-F238E27FC236}">
                      <a16:creationId xmlns:a16="http://schemas.microsoft.com/office/drawing/2014/main" id="{82251CC5-26EC-DF85-6985-8FA1E535B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id="{23ED3619-612D-9E14-5C8E-B8E3F9BECE19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1A2722AD-6BD0-ACE7-4DE0-D49F16BD7B5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7" name="Curved Connector 626">
                  <a:extLst>
                    <a:ext uri="{FF2B5EF4-FFF2-40B4-BE49-F238E27FC236}">
                      <a16:creationId xmlns:a16="http://schemas.microsoft.com/office/drawing/2014/main" id="{3BC62732-0BD5-F95D-EF49-B422F02F9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48A0434F-B3B7-F45E-CC6B-5ADC24377973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49013080-C8DD-FF48-41FC-43ADEF23D2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25" name="Curved Connector 624">
                  <a:extLst>
                    <a:ext uri="{FF2B5EF4-FFF2-40B4-BE49-F238E27FC236}">
                      <a16:creationId xmlns:a16="http://schemas.microsoft.com/office/drawing/2014/main" id="{F9B63FF4-CFDA-EB0D-BCD9-8F580FAF8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482C76F3-644A-3D79-E0BB-B84DFB6A81E3}"/>
                </a:ext>
              </a:extLst>
            </p:cNvPr>
            <p:cNvSpPr txBox="1"/>
            <p:nvPr/>
          </p:nvSpPr>
          <p:spPr>
            <a:xfrm>
              <a:off x="5762061" y="49761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C71EA89C-99E5-72D6-1940-7EEBC0051F2F}"/>
                </a:ext>
              </a:extLst>
            </p:cNvPr>
            <p:cNvSpPr txBox="1"/>
            <p:nvPr/>
          </p:nvSpPr>
          <p:spPr>
            <a:xfrm>
              <a:off x="7345953" y="498478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FE06D4E1-9112-1848-5167-0D7602EA8774}"/>
                </a:ext>
              </a:extLst>
            </p:cNvPr>
            <p:cNvSpPr txBox="1"/>
            <p:nvPr/>
          </p:nvSpPr>
          <p:spPr>
            <a:xfrm>
              <a:off x="8368977" y="3534645"/>
              <a:ext cx="81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…</a:t>
              </a:r>
            </a:p>
          </p:txBody>
        </p: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F6C7D691-AF6A-250C-3CBC-CDCF03D6B440}"/>
              </a:ext>
            </a:extLst>
          </p:cNvPr>
          <p:cNvSpPr/>
          <p:nvPr/>
        </p:nvSpPr>
        <p:spPr>
          <a:xfrm>
            <a:off x="568954" y="3207026"/>
            <a:ext cx="8856189" cy="2305878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TextBox 864">
            <a:extLst>
              <a:ext uri="{FF2B5EF4-FFF2-40B4-BE49-F238E27FC236}">
                <a16:creationId xmlns:a16="http://schemas.microsoft.com/office/drawing/2014/main" id="{2E92919D-9E06-F4DA-9899-EAB9F7FD912B}"/>
              </a:ext>
            </a:extLst>
          </p:cNvPr>
          <p:cNvSpPr txBox="1"/>
          <p:nvPr/>
        </p:nvSpPr>
        <p:spPr>
          <a:xfrm>
            <a:off x="4213091" y="563244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22030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57" grpId="0"/>
      <p:bldP spid="858" grpId="0"/>
      <p:bldP spid="859" grpId="0"/>
      <p:bldP spid="864" grpId="0" animBg="1"/>
      <p:bldP spid="8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B480F6-62C2-7239-7CE1-CB2E7447B8D8}"/>
              </a:ext>
            </a:extLst>
          </p:cNvPr>
          <p:cNvSpPr/>
          <p:nvPr/>
        </p:nvSpPr>
        <p:spPr>
          <a:xfrm>
            <a:off x="838200" y="1690688"/>
            <a:ext cx="8905461" cy="437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AFC3C3-D0CB-533D-DCC9-E943DC76E39E}"/>
              </a:ext>
            </a:extLst>
          </p:cNvPr>
          <p:cNvGrpSpPr/>
          <p:nvPr/>
        </p:nvGrpSpPr>
        <p:grpSpPr>
          <a:xfrm>
            <a:off x="850485" y="4278692"/>
            <a:ext cx="4161184" cy="437321"/>
            <a:chOff x="3236844" y="4368871"/>
            <a:chExt cx="4161184" cy="43732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89DA8A-3E94-3564-5BAC-97CEF73E8EC4}"/>
                </a:ext>
              </a:extLst>
            </p:cNvPr>
            <p:cNvSpPr/>
            <p:nvPr/>
          </p:nvSpPr>
          <p:spPr>
            <a:xfrm>
              <a:off x="3236844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5048E6-337C-DD27-FAA0-83590B9EF4AB}"/>
                </a:ext>
              </a:extLst>
            </p:cNvPr>
            <p:cNvSpPr/>
            <p:nvPr/>
          </p:nvSpPr>
          <p:spPr>
            <a:xfrm>
              <a:off x="3756992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005538-DC4E-494A-06FD-A0CA9CF4A963}"/>
                </a:ext>
              </a:extLst>
            </p:cNvPr>
            <p:cNvSpPr/>
            <p:nvPr/>
          </p:nvSpPr>
          <p:spPr>
            <a:xfrm>
              <a:off x="4277140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D4CA98-3DF6-60A5-BD3E-2CB397043DF0}"/>
                </a:ext>
              </a:extLst>
            </p:cNvPr>
            <p:cNvSpPr/>
            <p:nvPr/>
          </p:nvSpPr>
          <p:spPr>
            <a:xfrm>
              <a:off x="4797288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FAB256-6023-014E-77B5-BAC596CCD88B}"/>
                </a:ext>
              </a:extLst>
            </p:cNvPr>
            <p:cNvSpPr/>
            <p:nvPr/>
          </p:nvSpPr>
          <p:spPr>
            <a:xfrm>
              <a:off x="5317436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DAAF87-5374-B1DE-337C-BD11AE98A9B0}"/>
                </a:ext>
              </a:extLst>
            </p:cNvPr>
            <p:cNvSpPr/>
            <p:nvPr/>
          </p:nvSpPr>
          <p:spPr>
            <a:xfrm>
              <a:off x="5837584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A3F624-128C-5603-B9FA-1159D02A3701}"/>
                </a:ext>
              </a:extLst>
            </p:cNvPr>
            <p:cNvSpPr/>
            <p:nvPr/>
          </p:nvSpPr>
          <p:spPr>
            <a:xfrm>
              <a:off x="6357732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4D338A-4995-11AC-1691-A9403FEE04D0}"/>
                </a:ext>
              </a:extLst>
            </p:cNvPr>
            <p:cNvSpPr/>
            <p:nvPr/>
          </p:nvSpPr>
          <p:spPr>
            <a:xfrm>
              <a:off x="6877880" y="4368871"/>
              <a:ext cx="520148" cy="43732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4EDB7F-BA1F-2610-5211-504DFBE67983}"/>
              </a:ext>
            </a:extLst>
          </p:cNvPr>
          <p:cNvCxnSpPr>
            <a:cxnSpLocks/>
          </p:cNvCxnSpPr>
          <p:nvPr/>
        </p:nvCxnSpPr>
        <p:spPr>
          <a:xfrm flipH="1">
            <a:off x="850485" y="2127307"/>
            <a:ext cx="1088334" cy="215138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458CDD-21F8-F055-0E7D-BE56348E20EA}"/>
              </a:ext>
            </a:extLst>
          </p:cNvPr>
          <p:cNvCxnSpPr>
            <a:cxnSpLocks/>
          </p:cNvCxnSpPr>
          <p:nvPr/>
        </p:nvCxnSpPr>
        <p:spPr>
          <a:xfrm>
            <a:off x="2482851" y="2127307"/>
            <a:ext cx="2525504" cy="215138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4CA969-FB12-81E1-FED8-9C69B3A746D3}"/>
              </a:ext>
            </a:extLst>
          </p:cNvPr>
          <p:cNvSpPr txBox="1"/>
          <p:nvPr/>
        </p:nvSpPr>
        <p:spPr>
          <a:xfrm>
            <a:off x="850485" y="2105818"/>
            <a:ext cx="1039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start_index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BE5ACE-1F5B-F5CF-9FB0-943CE1AD4A87}"/>
              </a:ext>
            </a:extLst>
          </p:cNvPr>
          <p:cNvSpPr txBox="1"/>
          <p:nvPr/>
        </p:nvSpPr>
        <p:spPr>
          <a:xfrm>
            <a:off x="2586214" y="476935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width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F777E2-E429-61B7-D749-DA9AA53C42CE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850485" y="4923244"/>
            <a:ext cx="17357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97B5D9-D3D6-8A7A-A5E9-C01952261342}"/>
              </a:ext>
            </a:extLst>
          </p:cNvPr>
          <p:cNvCxnSpPr>
            <a:cxnSpLocks/>
          </p:cNvCxnSpPr>
          <p:nvPr/>
        </p:nvCxnSpPr>
        <p:spPr>
          <a:xfrm>
            <a:off x="3194159" y="4933972"/>
            <a:ext cx="1814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8136506-D2C4-F2B8-B4BB-7F18500F7C1A}"/>
              </a:ext>
            </a:extLst>
          </p:cNvPr>
          <p:cNvSpPr/>
          <p:nvPr/>
        </p:nvSpPr>
        <p:spPr>
          <a:xfrm>
            <a:off x="66952" y="3362539"/>
            <a:ext cx="5297557" cy="2438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16F6E-0996-CF94-654D-13DBA4DAA7EC}"/>
              </a:ext>
            </a:extLst>
          </p:cNvPr>
          <p:cNvSpPr txBox="1"/>
          <p:nvPr/>
        </p:nvSpPr>
        <p:spPr>
          <a:xfrm>
            <a:off x="5860880" y="4749054"/>
            <a:ext cx="13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Unit of 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65D4A7-33B3-4DA3-1B1C-CD3B459BFAEA}"/>
              </a:ext>
            </a:extLst>
          </p:cNvPr>
          <p:cNvSpPr txBox="1"/>
          <p:nvPr/>
        </p:nvSpPr>
        <p:spPr>
          <a:xfrm>
            <a:off x="1546948" y="3708047"/>
            <a:ext cx="233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Kernel / Shader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136153A-7E21-80A3-5EC4-A84DD503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74" y="2399725"/>
            <a:ext cx="6769100" cy="3924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F5503-5C0E-57EF-A99D-908941D31BF1}"/>
              </a:ext>
            </a:extLst>
          </p:cNvPr>
          <p:cNvSpPr txBox="1"/>
          <p:nvPr/>
        </p:nvSpPr>
        <p:spPr>
          <a:xfrm>
            <a:off x="4213091" y="566961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width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CF0D76-9E1B-4E5F-12B6-DCB853AFF71B}"/>
              </a:ext>
            </a:extLst>
          </p:cNvPr>
          <p:cNvCxnSpPr>
            <a:cxnSpLocks/>
            <a:stCxn id="6" idx="1"/>
            <a:endCxn id="26" idx="2"/>
          </p:cNvCxnSpPr>
          <p:nvPr/>
        </p:nvCxnSpPr>
        <p:spPr>
          <a:xfrm flipH="1" flipV="1">
            <a:off x="2894151" y="5077133"/>
            <a:ext cx="1318940" cy="777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4844A9-B3C6-EFC4-D987-FB986C1657FC}"/>
              </a:ext>
            </a:extLst>
          </p:cNvPr>
          <p:cNvSpPr txBox="1"/>
          <p:nvPr/>
        </p:nvSpPr>
        <p:spPr>
          <a:xfrm>
            <a:off x="10020849" y="964436"/>
            <a:ext cx="124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array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C995A7-20B3-50D4-765F-5327F021C86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82609" y="1149102"/>
            <a:ext cx="1738240" cy="502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034AA8-03F6-4ACD-6F6F-759D03341403}"/>
              </a:ext>
            </a:extLst>
          </p:cNvPr>
          <p:cNvSpPr txBox="1"/>
          <p:nvPr/>
        </p:nvSpPr>
        <p:spPr>
          <a:xfrm>
            <a:off x="2791021" y="2620992"/>
            <a:ext cx="292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our position in the grid topology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6A3C71-6114-ACFA-BF9A-9923C8B56030}"/>
              </a:ext>
            </a:extLst>
          </p:cNvPr>
          <p:cNvCxnSpPr>
            <a:cxnSpLocks/>
          </p:cNvCxnSpPr>
          <p:nvPr/>
        </p:nvCxnSpPr>
        <p:spPr>
          <a:xfrm>
            <a:off x="4723206" y="3059822"/>
            <a:ext cx="4852135" cy="588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6AA096-9843-8474-CE83-231AAE5C6A3E}"/>
              </a:ext>
            </a:extLst>
          </p:cNvPr>
          <p:cNvSpPr txBox="1"/>
          <p:nvPr/>
        </p:nvSpPr>
        <p:spPr>
          <a:xfrm>
            <a:off x="10669127" y="1938060"/>
            <a:ext cx="1004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WGSL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26E44B-E3E0-9129-852B-FC74239D9F5D}"/>
              </a:ext>
            </a:extLst>
          </p:cNvPr>
          <p:cNvSpPr txBox="1"/>
          <p:nvPr/>
        </p:nvSpPr>
        <p:spPr>
          <a:xfrm>
            <a:off x="8326926" y="5605618"/>
            <a:ext cx="33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do we need this condition?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B94E0F-787C-AAF4-1568-8F75F9B2ACE4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7113214" y="4893703"/>
            <a:ext cx="1213712" cy="896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E159FA-BF53-9B65-5741-ADB185A7330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510068" y="1333768"/>
            <a:ext cx="132554" cy="1503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7F2E57-67A0-F922-79A2-4E50EF42E0F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950793" y="4426226"/>
            <a:ext cx="4100442" cy="14280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AC8BA35-D36F-D1EA-4950-22828292189C}"/>
              </a:ext>
            </a:extLst>
          </p:cNvPr>
          <p:cNvGrpSpPr/>
          <p:nvPr/>
        </p:nvGrpSpPr>
        <p:grpSpPr>
          <a:xfrm>
            <a:off x="1936198" y="1684063"/>
            <a:ext cx="520148" cy="443945"/>
            <a:chOff x="1936198" y="1684063"/>
            <a:chExt cx="520148" cy="4439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447D0E2-F747-6F3A-A6F2-FA7D920A87D1}"/>
                </a:ext>
              </a:extLst>
            </p:cNvPr>
            <p:cNvSpPr/>
            <p:nvPr/>
          </p:nvSpPr>
          <p:spPr>
            <a:xfrm>
              <a:off x="1936198" y="1690687"/>
              <a:ext cx="520148" cy="4373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806FB-5BBF-C305-6727-A6F18B40AF62}"/>
                </a:ext>
              </a:extLst>
            </p:cNvPr>
            <p:cNvCxnSpPr/>
            <p:nvPr/>
          </p:nvCxnSpPr>
          <p:spPr>
            <a:xfrm>
              <a:off x="2028962" y="1690687"/>
              <a:ext cx="0" cy="43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06B4A3-4AEA-3603-5287-FCAA162CD43F}"/>
                </a:ext>
              </a:extLst>
            </p:cNvPr>
            <p:cNvCxnSpPr/>
            <p:nvPr/>
          </p:nvCxnSpPr>
          <p:spPr>
            <a:xfrm>
              <a:off x="2115101" y="1690687"/>
              <a:ext cx="0" cy="43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ED92FF9-F96A-3E02-B832-FE510EBDC8CC}"/>
                </a:ext>
              </a:extLst>
            </p:cNvPr>
            <p:cNvCxnSpPr/>
            <p:nvPr/>
          </p:nvCxnSpPr>
          <p:spPr>
            <a:xfrm>
              <a:off x="2195992" y="1690687"/>
              <a:ext cx="0" cy="43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4AB75F-3D25-3220-5F58-A6F585F31126}"/>
                </a:ext>
              </a:extLst>
            </p:cNvPr>
            <p:cNvCxnSpPr/>
            <p:nvPr/>
          </p:nvCxnSpPr>
          <p:spPr>
            <a:xfrm>
              <a:off x="2278261" y="1690687"/>
              <a:ext cx="0" cy="43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AF1B439-5723-D9AD-7B24-376F2DE9D4CE}"/>
                </a:ext>
              </a:extLst>
            </p:cNvPr>
            <p:cNvCxnSpPr/>
            <p:nvPr/>
          </p:nvCxnSpPr>
          <p:spPr>
            <a:xfrm>
              <a:off x="2377653" y="1684063"/>
              <a:ext cx="0" cy="43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3FA1AB3-B512-DB74-1EB2-7A0456214E9A}"/>
              </a:ext>
            </a:extLst>
          </p:cNvPr>
          <p:cNvSpPr txBox="1"/>
          <p:nvPr/>
        </p:nvSpPr>
        <p:spPr>
          <a:xfrm>
            <a:off x="1889937" y="148325"/>
            <a:ext cx="9734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kernel needs to infer its target work section from its topology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8F717D-99AB-C389-9651-10632CDD37AA}"/>
              </a:ext>
            </a:extLst>
          </p:cNvPr>
          <p:cNvSpPr txBox="1"/>
          <p:nvPr/>
        </p:nvSpPr>
        <p:spPr>
          <a:xfrm>
            <a:off x="783408" y="731217"/>
            <a:ext cx="481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Array scalar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49676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5" grpId="0" animBg="1"/>
      <p:bldP spid="36" grpId="0"/>
      <p:bldP spid="37" grpId="0"/>
      <p:bldP spid="6" grpId="0"/>
      <p:bldP spid="8" grpId="0"/>
      <p:bldP spid="19" grpId="0"/>
      <p:bldP spid="21" grpId="0"/>
      <p:bldP spid="22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DB383C9-2A38-9681-A820-23CD7F669C39}"/>
              </a:ext>
            </a:extLst>
          </p:cNvPr>
          <p:cNvGrpSpPr/>
          <p:nvPr/>
        </p:nvGrpSpPr>
        <p:grpSpPr>
          <a:xfrm>
            <a:off x="509035" y="2284603"/>
            <a:ext cx="1743964" cy="1661232"/>
            <a:chOff x="535538" y="1767768"/>
            <a:chExt cx="2889995" cy="275289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503E629-A0B8-8E95-62C6-5B6E6629A78A}"/>
                </a:ext>
              </a:extLst>
            </p:cNvPr>
            <p:cNvGrpSpPr/>
            <p:nvPr/>
          </p:nvGrpSpPr>
          <p:grpSpPr>
            <a:xfrm>
              <a:off x="535538" y="1767768"/>
              <a:ext cx="1305442" cy="1305442"/>
              <a:chOff x="4323450" y="3940817"/>
              <a:chExt cx="1305442" cy="1305442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36B54B9-43C8-B078-FB28-02441F00F2FD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8CED121-098A-A2DD-9403-BE75E8E70927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9B00F54F-C4A0-A770-D7C3-6743E93916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0" name="Curved Connector 129">
                  <a:extLst>
                    <a:ext uri="{FF2B5EF4-FFF2-40B4-BE49-F238E27FC236}">
                      <a16:creationId xmlns:a16="http://schemas.microsoft.com/office/drawing/2014/main" id="{DB073BC9-8E3E-E587-80D9-A3EC1E869D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581E6D56-D30B-737C-C15F-0E44F3DF3185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F51BB6A7-0A89-02D6-7E93-499E1815AEF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8" name="Curved Connector 127">
                  <a:extLst>
                    <a:ext uri="{FF2B5EF4-FFF2-40B4-BE49-F238E27FC236}">
                      <a16:creationId xmlns:a16="http://schemas.microsoft.com/office/drawing/2014/main" id="{23DBA9AF-7987-B449-2E42-79E625A59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CFD92D4A-26FB-F8B1-D049-F30C295BA657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30060FF3-EF77-39FD-4EC6-C349CC84A7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6" name="Curved Connector 125">
                  <a:extLst>
                    <a:ext uri="{FF2B5EF4-FFF2-40B4-BE49-F238E27FC236}">
                      <a16:creationId xmlns:a16="http://schemas.microsoft.com/office/drawing/2014/main" id="{DEA26EFB-0530-6790-0025-B446DBC37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252A2E5-BD83-B349-1A7E-BD3FF54EE1F5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1F529D6F-E150-2086-B570-0306E1BBAC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4" name="Curved Connector 123">
                  <a:extLst>
                    <a:ext uri="{FF2B5EF4-FFF2-40B4-BE49-F238E27FC236}">
                      <a16:creationId xmlns:a16="http://schemas.microsoft.com/office/drawing/2014/main" id="{271E8B6A-C1E3-27E6-4A7D-02BEE75449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1583631-BBF5-2F4D-E04F-6C29A17AC04E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5C6CF642-463A-896E-2C1A-BB00861B12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2" name="Curved Connector 121">
                  <a:extLst>
                    <a:ext uri="{FF2B5EF4-FFF2-40B4-BE49-F238E27FC236}">
                      <a16:creationId xmlns:a16="http://schemas.microsoft.com/office/drawing/2014/main" id="{C8795535-0E30-8859-8242-BE8D6F5E3C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DBF4C62-8A77-97E2-BE35-BDF167D28E2E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E01FD1B5-7AB1-54CB-40FE-5378FBE771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0" name="Curved Connector 119">
                  <a:extLst>
                    <a:ext uri="{FF2B5EF4-FFF2-40B4-BE49-F238E27FC236}">
                      <a16:creationId xmlns:a16="http://schemas.microsoft.com/office/drawing/2014/main" id="{BBD20351-C7BF-C061-AC5B-20A28DCBD3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9953673-0A30-24F7-0077-ABAB8D3DD7B7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8AA1E5A-D95F-EC0A-79DF-B3DD1E4E3A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8" name="Curved Connector 117">
                  <a:extLst>
                    <a:ext uri="{FF2B5EF4-FFF2-40B4-BE49-F238E27FC236}">
                      <a16:creationId xmlns:a16="http://schemas.microsoft.com/office/drawing/2014/main" id="{740F8710-7C1C-2C71-C1DC-E0EBC2E71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FCFCEB9-074B-B404-9A5A-938E73AAD969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964BFB4-7B9C-1ECF-E64C-B67EF75CD33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6" name="Curved Connector 115">
                  <a:extLst>
                    <a:ext uri="{FF2B5EF4-FFF2-40B4-BE49-F238E27FC236}">
                      <a16:creationId xmlns:a16="http://schemas.microsoft.com/office/drawing/2014/main" id="{73E7264E-78C9-5A9C-692F-DD21C5BF91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A7C290AC-8C89-D394-8CCB-DF906C355E22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6BD752B-A1F7-1C73-B7D8-DB96C2AFBD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Curved Connector 113">
                  <a:extLst>
                    <a:ext uri="{FF2B5EF4-FFF2-40B4-BE49-F238E27FC236}">
                      <a16:creationId xmlns:a16="http://schemas.microsoft.com/office/drawing/2014/main" id="{B6A6D966-6AB5-EBEF-FA08-240128CB1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A6D57FCC-F911-0934-F1A6-39D8F6BB59F1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7771D96-B484-235B-83EE-33A4F43F01C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2" name="Curved Connector 111">
                  <a:extLst>
                    <a:ext uri="{FF2B5EF4-FFF2-40B4-BE49-F238E27FC236}">
                      <a16:creationId xmlns:a16="http://schemas.microsoft.com/office/drawing/2014/main" id="{1922982A-8576-97F4-2A91-8F037B8936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42E4FD04-F917-33BE-F494-183B69D193AF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A94008A9-4C15-B30D-BAD8-A2086E2F50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0" name="Curved Connector 109">
                  <a:extLst>
                    <a:ext uri="{FF2B5EF4-FFF2-40B4-BE49-F238E27FC236}">
                      <a16:creationId xmlns:a16="http://schemas.microsoft.com/office/drawing/2014/main" id="{70B6F54C-D5E0-DDF0-2C4E-C57453B7F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5127949-BA31-45D4-2E49-8FF2E660E0B5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F6E00C9-970B-EFB6-8076-FA87439D8B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8" name="Curved Connector 107">
                  <a:extLst>
                    <a:ext uri="{FF2B5EF4-FFF2-40B4-BE49-F238E27FC236}">
                      <a16:creationId xmlns:a16="http://schemas.microsoft.com/office/drawing/2014/main" id="{6E1CE384-1FA9-8FC9-C167-FFCDA33ACA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E0BBB49-28A5-CA59-067C-D31EA41A5CB5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CD172A41-AD07-BAE9-8E2B-EAC5F67A31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Curved Connector 105">
                  <a:extLst>
                    <a:ext uri="{FF2B5EF4-FFF2-40B4-BE49-F238E27FC236}">
                      <a16:creationId xmlns:a16="http://schemas.microsoft.com/office/drawing/2014/main" id="{068829D9-A9CB-9264-3EDE-4F8099E8F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CAFF684-2025-F3C2-4ED4-70632209C64F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6C00ACBA-D21D-6821-A798-47DC6A4C4F0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4" name="Curved Connector 103">
                  <a:extLst>
                    <a:ext uri="{FF2B5EF4-FFF2-40B4-BE49-F238E27FC236}">
                      <a16:creationId xmlns:a16="http://schemas.microsoft.com/office/drawing/2014/main" id="{47CAD892-CE53-C9E9-5B8C-0B76F2F18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FDACC6DC-1FBF-7F88-C160-A7D43215705F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81FBC41-30B9-E47C-A8BB-E7DAE58074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2" name="Curved Connector 101">
                  <a:extLst>
                    <a:ext uri="{FF2B5EF4-FFF2-40B4-BE49-F238E27FC236}">
                      <a16:creationId xmlns:a16="http://schemas.microsoft.com/office/drawing/2014/main" id="{0869E24E-EC59-4155-0F97-B9BCB6D130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000633F-3C3A-E502-6745-F8F098278B7E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0E643E5F-0E75-472C-BFC6-8D43B4913A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0" name="Curved Connector 99">
                  <a:extLst>
                    <a:ext uri="{FF2B5EF4-FFF2-40B4-BE49-F238E27FC236}">
                      <a16:creationId xmlns:a16="http://schemas.microsoft.com/office/drawing/2014/main" id="{F6C277F7-36A3-AF53-E68E-506337225C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D6F7283-9059-32F7-0F0B-623E0CA2024C}"/>
                </a:ext>
              </a:extLst>
            </p:cNvPr>
            <p:cNvGrpSpPr/>
            <p:nvPr/>
          </p:nvGrpSpPr>
          <p:grpSpPr>
            <a:xfrm>
              <a:off x="2081982" y="1779002"/>
              <a:ext cx="1305442" cy="1305442"/>
              <a:chOff x="4323450" y="3940817"/>
              <a:chExt cx="1305442" cy="1305442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5388C38-4136-1F4D-01FA-A4E12077BB5B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FB56C9A3-9271-E291-1B74-E9499E879EDC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890B46F1-EAD6-DA39-320A-36D628B8B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0" name="Curved Connector 179">
                  <a:extLst>
                    <a:ext uri="{FF2B5EF4-FFF2-40B4-BE49-F238E27FC236}">
                      <a16:creationId xmlns:a16="http://schemas.microsoft.com/office/drawing/2014/main" id="{C2B89140-0B2B-8C5C-D3FA-2574179A01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5C8CE16B-EF9F-DC52-B7B6-AC49CC23E10B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E0E8C579-89B7-964D-E030-F6AD96E430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Curved Connector 177">
                  <a:extLst>
                    <a:ext uri="{FF2B5EF4-FFF2-40B4-BE49-F238E27FC236}">
                      <a16:creationId xmlns:a16="http://schemas.microsoft.com/office/drawing/2014/main" id="{4E32A788-1601-67CC-C726-5771119C5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C946E0BC-CE3D-9E48-AE56-001E52155EF9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D1FD891-5AF7-873D-3374-B429418A38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Curved Connector 175">
                  <a:extLst>
                    <a:ext uri="{FF2B5EF4-FFF2-40B4-BE49-F238E27FC236}">
                      <a16:creationId xmlns:a16="http://schemas.microsoft.com/office/drawing/2014/main" id="{75EA3B3A-0119-1748-DF1A-DBCA60AD6E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EF53A4B-E3CA-E44B-378E-6621433C5CE5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207EF22D-74D9-6AF2-8036-6FBEF9E062D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4" name="Curved Connector 173">
                  <a:extLst>
                    <a:ext uri="{FF2B5EF4-FFF2-40B4-BE49-F238E27FC236}">
                      <a16:creationId xmlns:a16="http://schemas.microsoft.com/office/drawing/2014/main" id="{9DA36C82-7F05-57F3-1720-3448A6FBBC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503EB54F-D7BF-57C3-DB20-6C4A96DB01CF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81F91DB8-DD65-9866-E776-DABC6D6041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2" name="Curved Connector 171">
                  <a:extLst>
                    <a:ext uri="{FF2B5EF4-FFF2-40B4-BE49-F238E27FC236}">
                      <a16:creationId xmlns:a16="http://schemas.microsoft.com/office/drawing/2014/main" id="{ECE25D84-6B10-0164-C404-FC8B3289D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58E3B93-9CFE-8A86-005D-30656022FCAE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6CACB958-47D9-4A2B-A896-8F65A955F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0" name="Curved Connector 169">
                  <a:extLst>
                    <a:ext uri="{FF2B5EF4-FFF2-40B4-BE49-F238E27FC236}">
                      <a16:creationId xmlns:a16="http://schemas.microsoft.com/office/drawing/2014/main" id="{CC86E82D-BC36-5865-5C02-970319D9A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F74B9CAA-7509-68A9-52E4-E93B141F9A6D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F9453999-42E6-B7A8-727F-30E967B196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Curved Connector 167">
                  <a:extLst>
                    <a:ext uri="{FF2B5EF4-FFF2-40B4-BE49-F238E27FC236}">
                      <a16:creationId xmlns:a16="http://schemas.microsoft.com/office/drawing/2014/main" id="{3FCDE4BA-68ED-4889-9549-3A1C7727B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03B60EB4-B59E-D564-2FBE-B692B7E29966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1D2DA943-0DDE-4FCE-E882-F8404D075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6" name="Curved Connector 165">
                  <a:extLst>
                    <a:ext uri="{FF2B5EF4-FFF2-40B4-BE49-F238E27FC236}">
                      <a16:creationId xmlns:a16="http://schemas.microsoft.com/office/drawing/2014/main" id="{6A5BB931-91A6-EA94-C2A4-5D858BCB7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1BFC33F6-B614-9951-9746-F967F4F9D749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9306F8EC-0A8C-046A-676A-AD441A4E0BA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4" name="Curved Connector 163">
                  <a:extLst>
                    <a:ext uri="{FF2B5EF4-FFF2-40B4-BE49-F238E27FC236}">
                      <a16:creationId xmlns:a16="http://schemas.microsoft.com/office/drawing/2014/main" id="{43508E5C-EECB-45CF-14D3-7695B16424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B1CAE20A-EEEC-1670-4876-1E2BB3EF0D16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970ABB9D-5D2F-4573-9B7A-2AC89C0EB14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2" name="Curved Connector 161">
                  <a:extLst>
                    <a:ext uri="{FF2B5EF4-FFF2-40B4-BE49-F238E27FC236}">
                      <a16:creationId xmlns:a16="http://schemas.microsoft.com/office/drawing/2014/main" id="{66ADD09D-6292-1F8A-5C92-63DEF0D1D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4A3FFD1-17CE-DC0E-0910-750B78AC3569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AAB945C0-08DB-58B6-4472-324518756F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0" name="Curved Connector 159">
                  <a:extLst>
                    <a:ext uri="{FF2B5EF4-FFF2-40B4-BE49-F238E27FC236}">
                      <a16:creationId xmlns:a16="http://schemas.microsoft.com/office/drawing/2014/main" id="{C4ECBF0C-E24C-70C1-D21A-B2476E4816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BEA4BEDB-8B88-6477-B9C8-B552971E9992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78DAD3F-7D01-6F55-0353-73A02A990D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Curved Connector 157">
                  <a:extLst>
                    <a:ext uri="{FF2B5EF4-FFF2-40B4-BE49-F238E27FC236}">
                      <a16:creationId xmlns:a16="http://schemas.microsoft.com/office/drawing/2014/main" id="{8EBD3C5D-75D1-B7EF-E7FA-F381F60FB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E0C31B0-3E54-19EA-37D2-2364F623EC46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8ED537EC-BBDB-A29D-00E7-A79447596E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Curved Connector 155">
                  <a:extLst>
                    <a:ext uri="{FF2B5EF4-FFF2-40B4-BE49-F238E27FC236}">
                      <a16:creationId xmlns:a16="http://schemas.microsoft.com/office/drawing/2014/main" id="{D955BC78-A3B4-DCE7-D781-E4A73AD43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1A8EEFF-F5BC-254C-98E7-2FA3D0FFC890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28DE7B49-69AE-96D8-1C3F-9A31C923CF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4" name="Curved Connector 153">
                  <a:extLst>
                    <a:ext uri="{FF2B5EF4-FFF2-40B4-BE49-F238E27FC236}">
                      <a16:creationId xmlns:a16="http://schemas.microsoft.com/office/drawing/2014/main" id="{C1EA25E2-D03C-24A7-088F-B2F2F96F01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670165C-01A5-D596-A5A3-FD2DB78016B1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94291E82-811F-7E20-59D9-7E8ABD5C09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2" name="Curved Connector 151">
                  <a:extLst>
                    <a:ext uri="{FF2B5EF4-FFF2-40B4-BE49-F238E27FC236}">
                      <a16:creationId xmlns:a16="http://schemas.microsoft.com/office/drawing/2014/main" id="{C2D253EA-71E8-6CFB-9887-94879C00A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AB4761E8-8265-93B6-0F08-456E11DCEA2C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2DFFDD57-365E-053F-1B35-8A7C0832B6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Curved Connector 149">
                  <a:extLst>
                    <a:ext uri="{FF2B5EF4-FFF2-40B4-BE49-F238E27FC236}">
                      <a16:creationId xmlns:a16="http://schemas.microsoft.com/office/drawing/2014/main" id="{23B40A7B-4006-9F8E-8603-EB73AF96E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43601B6D-8504-9138-0CC8-14943DFFA6A6}"/>
                </a:ext>
              </a:extLst>
            </p:cNvPr>
            <p:cNvGrpSpPr/>
            <p:nvPr/>
          </p:nvGrpSpPr>
          <p:grpSpPr>
            <a:xfrm>
              <a:off x="535538" y="3203988"/>
              <a:ext cx="1305442" cy="1305442"/>
              <a:chOff x="4323450" y="3940817"/>
              <a:chExt cx="1305442" cy="1305442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A29D6765-D4D2-074B-A9B0-CCBA458D4855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FD7128D9-F289-84AB-BA62-5B54F867BFF8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03C81F5C-CC4B-F639-9DE7-D692109475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4" name="Curved Connector 283">
                  <a:extLst>
                    <a:ext uri="{FF2B5EF4-FFF2-40B4-BE49-F238E27FC236}">
                      <a16:creationId xmlns:a16="http://schemas.microsoft.com/office/drawing/2014/main" id="{1B4EF690-4B7A-74B1-703E-DEC9BE2DDA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4260EE44-062D-EBFB-C34C-E0B61D70E684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FA56C2E7-BA0E-F698-42A9-500C3E5135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2" name="Curved Connector 281">
                  <a:extLst>
                    <a:ext uri="{FF2B5EF4-FFF2-40B4-BE49-F238E27FC236}">
                      <a16:creationId xmlns:a16="http://schemas.microsoft.com/office/drawing/2014/main" id="{1F36DABF-0E6F-C51F-515A-8F64B0F097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9646961A-C546-8686-E66D-2813AAFA0949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FACF2686-608F-FBC0-BC41-57329E31B5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0" name="Curved Connector 279">
                  <a:extLst>
                    <a:ext uri="{FF2B5EF4-FFF2-40B4-BE49-F238E27FC236}">
                      <a16:creationId xmlns:a16="http://schemas.microsoft.com/office/drawing/2014/main" id="{A592FACF-037B-96BE-2270-990C6669C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8CEE6E0B-F7B5-5133-FE47-3B87FC8873E1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5EEE727D-9CC0-8793-42B5-52E30708E51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8" name="Curved Connector 277">
                  <a:extLst>
                    <a:ext uri="{FF2B5EF4-FFF2-40B4-BE49-F238E27FC236}">
                      <a16:creationId xmlns:a16="http://schemas.microsoft.com/office/drawing/2014/main" id="{BADCD750-1A4E-C8A2-C107-AE071A5A2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0F1A8248-058C-A0C5-1FC7-61524A985287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91A48990-EF00-7717-7804-EC8176DD44E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6" name="Curved Connector 275">
                  <a:extLst>
                    <a:ext uri="{FF2B5EF4-FFF2-40B4-BE49-F238E27FC236}">
                      <a16:creationId xmlns:a16="http://schemas.microsoft.com/office/drawing/2014/main" id="{E28FBE4F-D52D-2434-EF8F-E84839C30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2071AEBC-14B6-6074-820E-3893214B21FF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0DE32487-3B24-2447-34BE-2C4D57ACECB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4" name="Curved Connector 273">
                  <a:extLst>
                    <a:ext uri="{FF2B5EF4-FFF2-40B4-BE49-F238E27FC236}">
                      <a16:creationId xmlns:a16="http://schemas.microsoft.com/office/drawing/2014/main" id="{2810B5FD-0EB4-5B96-F5ED-E9DA88104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A6A538E3-FDC5-9AB8-E947-8DFFFB97AD71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4F1F3507-F5A2-3D62-87FA-8B8799B58B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2" name="Curved Connector 271">
                  <a:extLst>
                    <a:ext uri="{FF2B5EF4-FFF2-40B4-BE49-F238E27FC236}">
                      <a16:creationId xmlns:a16="http://schemas.microsoft.com/office/drawing/2014/main" id="{40E37B15-5F1E-915D-D1D0-1FE9576B99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64648405-90FD-9731-CA30-3676DA5E2324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345B0C88-647F-F2B1-35BB-F91B3B809A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0" name="Curved Connector 269">
                  <a:extLst>
                    <a:ext uri="{FF2B5EF4-FFF2-40B4-BE49-F238E27FC236}">
                      <a16:creationId xmlns:a16="http://schemas.microsoft.com/office/drawing/2014/main" id="{8BC927A8-18C4-6754-0B27-3BE4F8EE0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8151DAE-5780-30B1-4F0B-B41D1371FC42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DE75DDBA-EE1F-1F47-C45B-0BBA5422CC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8" name="Curved Connector 267">
                  <a:extLst>
                    <a:ext uri="{FF2B5EF4-FFF2-40B4-BE49-F238E27FC236}">
                      <a16:creationId xmlns:a16="http://schemas.microsoft.com/office/drawing/2014/main" id="{2D82AB28-00A3-AF70-3952-0621569452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2DD08CED-E985-0EE6-991A-A6E2235A3531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E317B140-896F-33F4-30F4-A2903944EC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6" name="Curved Connector 265">
                  <a:extLst>
                    <a:ext uri="{FF2B5EF4-FFF2-40B4-BE49-F238E27FC236}">
                      <a16:creationId xmlns:a16="http://schemas.microsoft.com/office/drawing/2014/main" id="{82CC5D55-0376-EB87-E753-C72DA93FB5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D6E9FC88-F570-0E54-0871-574DC2360F05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F2AA8557-E3D7-EEA9-EE11-94B1EE6ADB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4" name="Curved Connector 263">
                  <a:extLst>
                    <a:ext uri="{FF2B5EF4-FFF2-40B4-BE49-F238E27FC236}">
                      <a16:creationId xmlns:a16="http://schemas.microsoft.com/office/drawing/2014/main" id="{7A368B00-7E9B-A217-ED32-9242EEB3A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B6594FBC-012D-A66F-6D33-DAD54E27F5D8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EB835DB-3A19-679E-5EC2-9E0179F168B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2" name="Curved Connector 261">
                  <a:extLst>
                    <a:ext uri="{FF2B5EF4-FFF2-40B4-BE49-F238E27FC236}">
                      <a16:creationId xmlns:a16="http://schemas.microsoft.com/office/drawing/2014/main" id="{48F96216-B87A-08C5-BEEB-60B159E114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276FE76-2865-6B13-247C-8883B2B289B9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B8C27363-771A-FD81-9A5A-C509BE3690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0" name="Curved Connector 259">
                  <a:extLst>
                    <a:ext uri="{FF2B5EF4-FFF2-40B4-BE49-F238E27FC236}">
                      <a16:creationId xmlns:a16="http://schemas.microsoft.com/office/drawing/2014/main" id="{5763131B-4353-C3E6-257A-0A65CCD40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5F5F97C7-8D2D-2464-C5AB-9F0B2B5E1889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C74D26B7-8A72-3292-5BE1-F0AD3AD361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8" name="Curved Connector 257">
                  <a:extLst>
                    <a:ext uri="{FF2B5EF4-FFF2-40B4-BE49-F238E27FC236}">
                      <a16:creationId xmlns:a16="http://schemas.microsoft.com/office/drawing/2014/main" id="{5FFDCFB9-2E45-E4E2-CD4E-448F30F2AB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062591BF-D13D-1BF9-255A-1A02427A1980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83FB0C65-4667-7397-4789-78B38E6A160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6" name="Curved Connector 255">
                  <a:extLst>
                    <a:ext uri="{FF2B5EF4-FFF2-40B4-BE49-F238E27FC236}">
                      <a16:creationId xmlns:a16="http://schemas.microsoft.com/office/drawing/2014/main" id="{A43FCE00-2FAD-0A60-36E0-20A208EA4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5A80F85A-0A16-1186-B033-8F68EAFA1E7A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741351BB-F488-7799-D661-D39222F713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4" name="Curved Connector 253">
                  <a:extLst>
                    <a:ext uri="{FF2B5EF4-FFF2-40B4-BE49-F238E27FC236}">
                      <a16:creationId xmlns:a16="http://schemas.microsoft.com/office/drawing/2014/main" id="{705609B7-ED27-0D56-ED68-FCBD9FFCA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064BE30-F5E6-3545-D22D-B99D793BE831}"/>
                </a:ext>
              </a:extLst>
            </p:cNvPr>
            <p:cNvGrpSpPr/>
            <p:nvPr/>
          </p:nvGrpSpPr>
          <p:grpSpPr>
            <a:xfrm>
              <a:off x="2120091" y="3215222"/>
              <a:ext cx="1305442" cy="1305442"/>
              <a:chOff x="4323450" y="3940817"/>
              <a:chExt cx="1305442" cy="1305442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49CCF2F4-4418-6A02-243B-134743338C32}"/>
                  </a:ext>
                </a:extLst>
              </p:cNvPr>
              <p:cNvSpPr/>
              <p:nvPr/>
            </p:nvSpPr>
            <p:spPr>
              <a:xfrm>
                <a:off x="4323450" y="3940817"/>
                <a:ext cx="1305442" cy="130544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6739C7E-3069-CB76-33D7-921DA292A770}"/>
                  </a:ext>
                </a:extLst>
              </p:cNvPr>
              <p:cNvGrpSpPr/>
              <p:nvPr/>
            </p:nvGrpSpPr>
            <p:grpSpPr>
              <a:xfrm rot="18900000">
                <a:off x="4504725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C3580685-FBB5-2348-97F9-4F127CD6DE0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5" name="Curved Connector 234">
                  <a:extLst>
                    <a:ext uri="{FF2B5EF4-FFF2-40B4-BE49-F238E27FC236}">
                      <a16:creationId xmlns:a16="http://schemas.microsoft.com/office/drawing/2014/main" id="{2BC6234D-57E2-6CC2-DDF7-32F3206AE3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0C402411-B6BE-E5F9-1AE5-44194F066D2D}"/>
                  </a:ext>
                </a:extLst>
              </p:cNvPr>
              <p:cNvGrpSpPr/>
              <p:nvPr/>
            </p:nvGrpSpPr>
            <p:grpSpPr>
              <a:xfrm rot="18900000">
                <a:off x="4586891" y="4082494"/>
                <a:ext cx="422024" cy="437079"/>
                <a:chOff x="1658170" y="2122742"/>
                <a:chExt cx="648929" cy="672077"/>
              </a:xfrm>
            </p:grpSpPr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6F3C6B3-2B37-8D63-9635-A98D910C75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3" name="Curved Connector 232">
                  <a:extLst>
                    <a:ext uri="{FF2B5EF4-FFF2-40B4-BE49-F238E27FC236}">
                      <a16:creationId xmlns:a16="http://schemas.microsoft.com/office/drawing/2014/main" id="{6301D2F3-B1DC-B57B-E051-1B3481C2DE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148A23E4-7D32-232A-6A6D-32BB5DC04B36}"/>
                  </a:ext>
                </a:extLst>
              </p:cNvPr>
              <p:cNvGrpSpPr/>
              <p:nvPr/>
            </p:nvGrpSpPr>
            <p:grpSpPr>
              <a:xfrm rot="18900000">
                <a:off x="4669057" y="4082493"/>
                <a:ext cx="422024" cy="437079"/>
                <a:chOff x="1658170" y="2122742"/>
                <a:chExt cx="648929" cy="67207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A3186530-6CD9-24D1-E359-A68A5B446A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Curved Connector 230">
                  <a:extLst>
                    <a:ext uri="{FF2B5EF4-FFF2-40B4-BE49-F238E27FC236}">
                      <a16:creationId xmlns:a16="http://schemas.microsoft.com/office/drawing/2014/main" id="{9C93947A-0B32-BEAC-B826-D1F29EC4DD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1987C33C-317D-2D6D-93DF-773060B3AD7C}"/>
                  </a:ext>
                </a:extLst>
              </p:cNvPr>
              <p:cNvGrpSpPr/>
              <p:nvPr/>
            </p:nvGrpSpPr>
            <p:grpSpPr>
              <a:xfrm rot="18900000">
                <a:off x="4750916" y="4082495"/>
                <a:ext cx="422024" cy="437079"/>
                <a:chOff x="1658170" y="2122742"/>
                <a:chExt cx="648929" cy="672077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A5CB2D7D-8B36-4A75-A162-3075FF25DA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9" name="Curved Connector 228">
                  <a:extLst>
                    <a:ext uri="{FF2B5EF4-FFF2-40B4-BE49-F238E27FC236}">
                      <a16:creationId xmlns:a16="http://schemas.microsoft.com/office/drawing/2014/main" id="{F41CF099-0DEC-4761-F05D-237B664CF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51B49E62-91A1-BFA1-E0C2-030288BBC476}"/>
                  </a:ext>
                </a:extLst>
              </p:cNvPr>
              <p:cNvGrpSpPr/>
              <p:nvPr/>
            </p:nvGrpSpPr>
            <p:grpSpPr>
              <a:xfrm rot="18900000">
                <a:off x="4827893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9E1FFADE-8211-3630-A396-583ED449B2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7" name="Curved Connector 226">
                  <a:extLst>
                    <a:ext uri="{FF2B5EF4-FFF2-40B4-BE49-F238E27FC236}">
                      <a16:creationId xmlns:a16="http://schemas.microsoft.com/office/drawing/2014/main" id="{3857E516-5024-A791-B5C4-91810FDDC1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5A696DA0-846C-E51D-B899-C10A8D0793B5}"/>
                  </a:ext>
                </a:extLst>
              </p:cNvPr>
              <p:cNvGrpSpPr/>
              <p:nvPr/>
            </p:nvGrpSpPr>
            <p:grpSpPr>
              <a:xfrm rot="18900000">
                <a:off x="4910059" y="4076566"/>
                <a:ext cx="422024" cy="437079"/>
                <a:chOff x="1658170" y="2122742"/>
                <a:chExt cx="648929" cy="672077"/>
              </a:xfrm>
            </p:grpSpPr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74789987-BEAA-49C9-7B8C-6341AB3DCC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5" name="Curved Connector 224">
                  <a:extLst>
                    <a:ext uri="{FF2B5EF4-FFF2-40B4-BE49-F238E27FC236}">
                      <a16:creationId xmlns:a16="http://schemas.microsoft.com/office/drawing/2014/main" id="{7CD40371-1D73-1F1D-9BB5-396B438E93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15956EF7-AE2D-83FB-1FFB-8CA6EB29607D}"/>
                  </a:ext>
                </a:extLst>
              </p:cNvPr>
              <p:cNvGrpSpPr/>
              <p:nvPr/>
            </p:nvGrpSpPr>
            <p:grpSpPr>
              <a:xfrm rot="18900000">
                <a:off x="4992225" y="4076565"/>
                <a:ext cx="422024" cy="437079"/>
                <a:chOff x="1658170" y="2122742"/>
                <a:chExt cx="648929" cy="672077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8AD48BBB-C65A-AC22-63C4-7936860B25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3" name="Curved Connector 222">
                  <a:extLst>
                    <a:ext uri="{FF2B5EF4-FFF2-40B4-BE49-F238E27FC236}">
                      <a16:creationId xmlns:a16="http://schemas.microsoft.com/office/drawing/2014/main" id="{C2633FAB-2EF7-0925-636E-37A00A70B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8755D478-D362-1D8A-6311-A444D73DF4A4}"/>
                  </a:ext>
                </a:extLst>
              </p:cNvPr>
              <p:cNvGrpSpPr/>
              <p:nvPr/>
            </p:nvGrpSpPr>
            <p:grpSpPr>
              <a:xfrm rot="18900000">
                <a:off x="5074084" y="4076567"/>
                <a:ext cx="422024" cy="437079"/>
                <a:chOff x="1658170" y="2122742"/>
                <a:chExt cx="648929" cy="672077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899BD93F-CD62-AF2D-3FDE-7FD6BD48C04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Curved Connector 220">
                  <a:extLst>
                    <a:ext uri="{FF2B5EF4-FFF2-40B4-BE49-F238E27FC236}">
                      <a16:creationId xmlns:a16="http://schemas.microsoft.com/office/drawing/2014/main" id="{F867ADB9-ADB5-6624-6427-EECF1C948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AFAE929F-D82C-C849-3A2F-ABD080056106}"/>
                  </a:ext>
                </a:extLst>
              </p:cNvPr>
              <p:cNvGrpSpPr/>
              <p:nvPr/>
            </p:nvGrpSpPr>
            <p:grpSpPr>
              <a:xfrm rot="18900000">
                <a:off x="4504726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185A09F4-1843-474B-241A-87E5670997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9" name="Curved Connector 218">
                  <a:extLst>
                    <a:ext uri="{FF2B5EF4-FFF2-40B4-BE49-F238E27FC236}">
                      <a16:creationId xmlns:a16="http://schemas.microsoft.com/office/drawing/2014/main" id="{2ACFC22B-3401-28D0-D130-CC12ED0D3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15100C-A111-E5C9-9D08-440C6E20D312}"/>
                  </a:ext>
                </a:extLst>
              </p:cNvPr>
              <p:cNvGrpSpPr/>
              <p:nvPr/>
            </p:nvGrpSpPr>
            <p:grpSpPr>
              <a:xfrm rot="18900000">
                <a:off x="4586892" y="4608113"/>
                <a:ext cx="422024" cy="437079"/>
                <a:chOff x="1658170" y="2122742"/>
                <a:chExt cx="648929" cy="672077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805DD48C-64F7-531B-74E9-A44FC0FD3D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7" name="Curved Connector 216">
                  <a:extLst>
                    <a:ext uri="{FF2B5EF4-FFF2-40B4-BE49-F238E27FC236}">
                      <a16:creationId xmlns:a16="http://schemas.microsoft.com/office/drawing/2014/main" id="{119C0B2A-7114-93FB-F474-36AE1B4E1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4551B1E7-A744-2387-B0CB-D4DCC4A6FAC3}"/>
                  </a:ext>
                </a:extLst>
              </p:cNvPr>
              <p:cNvGrpSpPr/>
              <p:nvPr/>
            </p:nvGrpSpPr>
            <p:grpSpPr>
              <a:xfrm rot="18900000">
                <a:off x="4669058" y="4608112"/>
                <a:ext cx="422024" cy="437079"/>
                <a:chOff x="1658170" y="2122742"/>
                <a:chExt cx="648929" cy="672077"/>
              </a:xfrm>
            </p:grpSpPr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1199911C-687C-0CF5-8343-23730BC614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5" name="Curved Connector 214">
                  <a:extLst>
                    <a:ext uri="{FF2B5EF4-FFF2-40B4-BE49-F238E27FC236}">
                      <a16:creationId xmlns:a16="http://schemas.microsoft.com/office/drawing/2014/main" id="{A112E7F0-D6A6-945C-3AF5-6A482814F5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2BE9348F-96DD-D3D0-11F5-1AD4478B6377}"/>
                  </a:ext>
                </a:extLst>
              </p:cNvPr>
              <p:cNvGrpSpPr/>
              <p:nvPr/>
            </p:nvGrpSpPr>
            <p:grpSpPr>
              <a:xfrm rot="18900000">
                <a:off x="4750917" y="4608114"/>
                <a:ext cx="422024" cy="437079"/>
                <a:chOff x="1658170" y="2122742"/>
                <a:chExt cx="648929" cy="672077"/>
              </a:xfrm>
            </p:grpSpPr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18F2EAB4-4C7A-0D71-2D5B-A11F9E628A3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3" name="Curved Connector 212">
                  <a:extLst>
                    <a:ext uri="{FF2B5EF4-FFF2-40B4-BE49-F238E27FC236}">
                      <a16:creationId xmlns:a16="http://schemas.microsoft.com/office/drawing/2014/main" id="{98DCE4E8-420E-68E4-333F-6428F8B9FD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168B9030-4B9F-4FE3-01BE-1463BE5F47F7}"/>
                  </a:ext>
                </a:extLst>
              </p:cNvPr>
              <p:cNvGrpSpPr/>
              <p:nvPr/>
            </p:nvGrpSpPr>
            <p:grpSpPr>
              <a:xfrm rot="18900000">
                <a:off x="4827894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F54FFC4C-EF90-76B0-856F-4DFA35C7264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1" name="Curved Connector 210">
                  <a:extLst>
                    <a:ext uri="{FF2B5EF4-FFF2-40B4-BE49-F238E27FC236}">
                      <a16:creationId xmlns:a16="http://schemas.microsoft.com/office/drawing/2014/main" id="{D086BD51-51DF-F8CD-4578-6CCF5A2981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F9F0F2F-F5BF-83D2-1AAD-ED17A8D2BF93}"/>
                  </a:ext>
                </a:extLst>
              </p:cNvPr>
              <p:cNvGrpSpPr/>
              <p:nvPr/>
            </p:nvGrpSpPr>
            <p:grpSpPr>
              <a:xfrm rot="18900000">
                <a:off x="4910060" y="4602185"/>
                <a:ext cx="422024" cy="437079"/>
                <a:chOff x="1658170" y="2122742"/>
                <a:chExt cx="648929" cy="672077"/>
              </a:xfrm>
            </p:grpSpPr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465E9FE9-AC97-5536-3E97-F393C54555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9" name="Curved Connector 208">
                  <a:extLst>
                    <a:ext uri="{FF2B5EF4-FFF2-40B4-BE49-F238E27FC236}">
                      <a16:creationId xmlns:a16="http://schemas.microsoft.com/office/drawing/2014/main" id="{3D597B0C-AC28-4D61-2F9B-BE09F53B4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438A5460-7E27-1502-A5F7-83CC0B80DCE2}"/>
                  </a:ext>
                </a:extLst>
              </p:cNvPr>
              <p:cNvGrpSpPr/>
              <p:nvPr/>
            </p:nvGrpSpPr>
            <p:grpSpPr>
              <a:xfrm rot="18900000">
                <a:off x="4992226" y="4602184"/>
                <a:ext cx="422024" cy="437079"/>
                <a:chOff x="1658170" y="2122742"/>
                <a:chExt cx="648929" cy="672077"/>
              </a:xfrm>
            </p:grpSpPr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722AD986-4793-AAE3-C904-4DCC207B582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7" name="Curved Connector 206">
                  <a:extLst>
                    <a:ext uri="{FF2B5EF4-FFF2-40B4-BE49-F238E27FC236}">
                      <a16:creationId xmlns:a16="http://schemas.microsoft.com/office/drawing/2014/main" id="{1232389C-D460-7AA3-E0F5-AF4279FAA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516273D4-4090-9EFD-52A8-F094D35B6A34}"/>
                  </a:ext>
                </a:extLst>
              </p:cNvPr>
              <p:cNvGrpSpPr/>
              <p:nvPr/>
            </p:nvGrpSpPr>
            <p:grpSpPr>
              <a:xfrm rot="18900000">
                <a:off x="5074085" y="4602186"/>
                <a:ext cx="422024" cy="437079"/>
                <a:chOff x="1658170" y="2122742"/>
                <a:chExt cx="648929" cy="672077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A7A6C87-7EFB-6965-603E-BF7AABDDBC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658170" y="2122742"/>
                  <a:ext cx="648929" cy="672077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5" name="Curved Connector 204">
                  <a:extLst>
                    <a:ext uri="{FF2B5EF4-FFF2-40B4-BE49-F238E27FC236}">
                      <a16:creationId xmlns:a16="http://schemas.microsoft.com/office/drawing/2014/main" id="{E29145FC-0821-962C-E6A6-4B1DD8032E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95041" y="2263877"/>
                  <a:ext cx="480347" cy="389808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8278344-5F33-0CF9-175E-5A778769FCC9}"/>
              </a:ext>
            </a:extLst>
          </p:cNvPr>
          <p:cNvGrpSpPr/>
          <p:nvPr/>
        </p:nvGrpSpPr>
        <p:grpSpPr>
          <a:xfrm>
            <a:off x="2810550" y="523041"/>
            <a:ext cx="3639603" cy="5270052"/>
            <a:chOff x="4192043" y="441635"/>
            <a:chExt cx="3807913" cy="551376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396E7D9F-FF27-F5F5-AEE3-FB0074F20D0B}"/>
                </a:ext>
              </a:extLst>
            </p:cNvPr>
            <p:cNvSpPr/>
            <p:nvPr/>
          </p:nvSpPr>
          <p:spPr>
            <a:xfrm>
              <a:off x="4192043" y="441635"/>
              <a:ext cx="3807913" cy="55137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7C2A5234-2382-B874-5D0C-5978039A016A}"/>
                </a:ext>
              </a:extLst>
            </p:cNvPr>
            <p:cNvSpPr/>
            <p:nvPr/>
          </p:nvSpPr>
          <p:spPr>
            <a:xfrm>
              <a:off x="4473878" y="717939"/>
              <a:ext cx="3244241" cy="10607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</a:t>
              </a: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3D5E0B2D-1A5B-5E23-7C4D-DEE9E71126A9}"/>
                </a:ext>
              </a:extLst>
            </p:cNvPr>
            <p:cNvGrpSpPr/>
            <p:nvPr/>
          </p:nvGrpSpPr>
          <p:grpSpPr>
            <a:xfrm>
              <a:off x="4728223" y="2668494"/>
              <a:ext cx="2735549" cy="2763403"/>
              <a:chOff x="4728223" y="2668494"/>
              <a:chExt cx="2735549" cy="2763403"/>
            </a:xfrm>
          </p:grpSpPr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57F77821-5D52-2ECC-0596-D18128017AF5}"/>
                  </a:ext>
                </a:extLst>
              </p:cNvPr>
              <p:cNvSpPr/>
              <p:nvPr/>
            </p:nvSpPr>
            <p:spPr>
              <a:xfrm>
                <a:off x="4728223" y="3429000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3864F566-36EB-ACED-2524-75DC1EF44731}"/>
                  </a:ext>
                </a:extLst>
              </p:cNvPr>
              <p:cNvSpPr/>
              <p:nvPr/>
            </p:nvSpPr>
            <p:spPr>
              <a:xfrm>
                <a:off x="4728223" y="4181247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0D7EE44C-67EA-88E7-C9BA-E6FA7F1F8C3A}"/>
                  </a:ext>
                </a:extLst>
              </p:cNvPr>
              <p:cNvSpPr/>
              <p:nvPr/>
            </p:nvSpPr>
            <p:spPr>
              <a:xfrm>
                <a:off x="4728223" y="4933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4A4F95D-6004-383D-42B1-654B74A29AAF}"/>
                  </a:ext>
                </a:extLst>
              </p:cNvPr>
              <p:cNvSpPr/>
              <p:nvPr/>
            </p:nvSpPr>
            <p:spPr>
              <a:xfrm>
                <a:off x="5479488" y="3429000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889D05F6-FECA-7065-0C96-B558AA00F3D6}"/>
                  </a:ext>
                </a:extLst>
              </p:cNvPr>
              <p:cNvSpPr/>
              <p:nvPr/>
            </p:nvSpPr>
            <p:spPr>
              <a:xfrm>
                <a:off x="5479488" y="4181247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F6B0E941-6AEA-AD54-F61B-CF44E9E0CE80}"/>
                  </a:ext>
                </a:extLst>
              </p:cNvPr>
              <p:cNvSpPr/>
              <p:nvPr/>
            </p:nvSpPr>
            <p:spPr>
              <a:xfrm>
                <a:off x="5479488" y="4933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DFD4AA07-76DD-2088-90A4-999D5F42396D}"/>
                  </a:ext>
                </a:extLst>
              </p:cNvPr>
              <p:cNvSpPr/>
              <p:nvPr/>
            </p:nvSpPr>
            <p:spPr>
              <a:xfrm>
                <a:off x="6200473" y="3429000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55C4DDA-6BE1-32D8-4E9E-977DB313A9E2}"/>
                  </a:ext>
                </a:extLst>
              </p:cNvPr>
              <p:cNvSpPr/>
              <p:nvPr/>
            </p:nvSpPr>
            <p:spPr>
              <a:xfrm>
                <a:off x="6200473" y="4181247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ABA6F289-0218-4C22-CA57-138CB891592B}"/>
                  </a:ext>
                </a:extLst>
              </p:cNvPr>
              <p:cNvSpPr/>
              <p:nvPr/>
            </p:nvSpPr>
            <p:spPr>
              <a:xfrm>
                <a:off x="6200473" y="4933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09616218-D62B-5DA8-04BB-ECB5C0E50553}"/>
                  </a:ext>
                </a:extLst>
              </p:cNvPr>
              <p:cNvSpPr/>
              <p:nvPr/>
            </p:nvSpPr>
            <p:spPr>
              <a:xfrm>
                <a:off x="6937679" y="3429000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22C1606A-BE68-F945-D837-9A9983F263D1}"/>
                  </a:ext>
                </a:extLst>
              </p:cNvPr>
              <p:cNvSpPr/>
              <p:nvPr/>
            </p:nvSpPr>
            <p:spPr>
              <a:xfrm>
                <a:off x="6937679" y="4181247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FC8FD3C8-5CDD-20FE-7385-17D97EEC3AB9}"/>
                  </a:ext>
                </a:extLst>
              </p:cNvPr>
              <p:cNvSpPr/>
              <p:nvPr/>
            </p:nvSpPr>
            <p:spPr>
              <a:xfrm>
                <a:off x="6937679" y="4933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1435AFE-E0F5-A0D8-37FE-E098B2939DD9}"/>
                  </a:ext>
                </a:extLst>
              </p:cNvPr>
              <p:cNvSpPr/>
              <p:nvPr/>
            </p:nvSpPr>
            <p:spPr>
              <a:xfrm>
                <a:off x="4728223" y="2668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E9CD2EB5-4419-B019-108C-0C50F355EB4C}"/>
                  </a:ext>
                </a:extLst>
              </p:cNvPr>
              <p:cNvSpPr/>
              <p:nvPr/>
            </p:nvSpPr>
            <p:spPr>
              <a:xfrm>
                <a:off x="5479488" y="2668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1700C5AE-70E9-F561-0102-4F8E884A8C8E}"/>
                  </a:ext>
                </a:extLst>
              </p:cNvPr>
              <p:cNvSpPr/>
              <p:nvPr/>
            </p:nvSpPr>
            <p:spPr>
              <a:xfrm>
                <a:off x="6200473" y="2668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5EB23704-BFE7-E7C3-23F2-76CFA187D4BD}"/>
                  </a:ext>
                </a:extLst>
              </p:cNvPr>
              <p:cNvSpPr/>
              <p:nvPr/>
            </p:nvSpPr>
            <p:spPr>
              <a:xfrm>
                <a:off x="6937679" y="2668494"/>
                <a:ext cx="526093" cy="49840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Core</a:t>
                </a:r>
              </a:p>
            </p:txBody>
          </p:sp>
        </p:grpSp>
      </p:grp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D3CC916E-A8B6-114D-16B8-A406FDA017AD}"/>
              </a:ext>
            </a:extLst>
          </p:cNvPr>
          <p:cNvCxnSpPr>
            <a:cxnSpLocks/>
          </p:cNvCxnSpPr>
          <p:nvPr/>
        </p:nvCxnSpPr>
        <p:spPr>
          <a:xfrm flipV="1">
            <a:off x="5937669" y="523041"/>
            <a:ext cx="1293116" cy="28552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7FA7D8F9-4C67-10EB-E39A-EEE15417A5E5}"/>
              </a:ext>
            </a:extLst>
          </p:cNvPr>
          <p:cNvCxnSpPr>
            <a:cxnSpLocks/>
          </p:cNvCxnSpPr>
          <p:nvPr/>
        </p:nvCxnSpPr>
        <p:spPr>
          <a:xfrm>
            <a:off x="5937669" y="3872337"/>
            <a:ext cx="1293116" cy="192753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TextBox 321">
            <a:extLst>
              <a:ext uri="{FF2B5EF4-FFF2-40B4-BE49-F238E27FC236}">
                <a16:creationId xmlns:a16="http://schemas.microsoft.com/office/drawing/2014/main" id="{276CB28B-32F8-CC0F-09C6-FD787E1FEB40}"/>
              </a:ext>
            </a:extLst>
          </p:cNvPr>
          <p:cNvSpPr txBox="1"/>
          <p:nvPr/>
        </p:nvSpPr>
        <p:spPr>
          <a:xfrm>
            <a:off x="1139687" y="5950226"/>
            <a:ext cx="7060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if there’s not enough capacity for all the threads in a workgroup?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00711981-8237-FAB4-B422-6C2706A30A2C}"/>
              </a:ext>
            </a:extLst>
          </p:cNvPr>
          <p:cNvSpPr txBox="1"/>
          <p:nvPr/>
        </p:nvSpPr>
        <p:spPr>
          <a:xfrm>
            <a:off x="477078" y="451899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Warp / Wavefronts</a:t>
            </a: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6018A0A-3DC0-17C7-D076-DEF1891E13DF}"/>
              </a:ext>
            </a:extLst>
          </p:cNvPr>
          <p:cNvGrpSpPr/>
          <p:nvPr/>
        </p:nvGrpSpPr>
        <p:grpSpPr>
          <a:xfrm>
            <a:off x="7230785" y="523041"/>
            <a:ext cx="4055166" cy="5270052"/>
            <a:chOff x="7230785" y="523041"/>
            <a:chExt cx="4055166" cy="5270052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B8D146D8-F5EA-6319-1ECB-3C4257B2E4FB}"/>
                </a:ext>
              </a:extLst>
            </p:cNvPr>
            <p:cNvSpPr/>
            <p:nvPr/>
          </p:nvSpPr>
          <p:spPr>
            <a:xfrm>
              <a:off x="7230785" y="523041"/>
              <a:ext cx="4055166" cy="52700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4654BA2-332E-3021-D967-389A87A1A196}"/>
                </a:ext>
              </a:extLst>
            </p:cNvPr>
            <p:cNvSpPr/>
            <p:nvPr/>
          </p:nvSpPr>
          <p:spPr>
            <a:xfrm>
              <a:off x="7628351" y="787132"/>
              <a:ext cx="3445564" cy="503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Scheduler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1903B6CA-5D4D-44CD-0610-62EEA404A7F2}"/>
                </a:ext>
              </a:extLst>
            </p:cNvPr>
            <p:cNvSpPr/>
            <p:nvPr/>
          </p:nvSpPr>
          <p:spPr>
            <a:xfrm>
              <a:off x="7628351" y="1456367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Register Files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E9B6FFC-EAE6-222E-06F5-F6AFB2E72946}"/>
                </a:ext>
              </a:extLst>
            </p:cNvPr>
            <p:cNvSpPr/>
            <p:nvPr/>
          </p:nvSpPr>
          <p:spPr>
            <a:xfrm>
              <a:off x="7628351" y="2556176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A50BA519-AFD2-D10C-4E63-9464C919004C}"/>
                </a:ext>
              </a:extLst>
            </p:cNvPr>
            <p:cNvSpPr/>
            <p:nvPr/>
          </p:nvSpPr>
          <p:spPr>
            <a:xfrm>
              <a:off x="7628351" y="3258229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8AC81DA-BC5C-BE98-4F72-F704FE3FA826}"/>
                </a:ext>
              </a:extLst>
            </p:cNvPr>
            <p:cNvSpPr/>
            <p:nvPr/>
          </p:nvSpPr>
          <p:spPr>
            <a:xfrm>
              <a:off x="7628351" y="3992047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BA2E2517-9B51-690C-983B-9FDB22F7183E}"/>
                </a:ext>
              </a:extLst>
            </p:cNvPr>
            <p:cNvSpPr/>
            <p:nvPr/>
          </p:nvSpPr>
          <p:spPr>
            <a:xfrm>
              <a:off x="7608920" y="4721896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3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/>
      <p:bldP spid="3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7C4C-6424-2531-388F-4F9ABF81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code – kernels need context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3F40F51-0335-5C36-1736-9A2C6C29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02" y="1593850"/>
            <a:ext cx="7404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5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FABE-7FAD-2C39-7801-27B105EB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code – get cranking!</a:t>
            </a:r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B10E4DC-989C-CFA6-F1D2-D0E5892E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9460"/>
            <a:ext cx="7772400" cy="452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60E13A-2B05-79C7-9CD3-7C2A6E45BD53}"/>
              </a:ext>
            </a:extLst>
          </p:cNvPr>
          <p:cNvSpPr txBox="1"/>
          <p:nvPr/>
        </p:nvSpPr>
        <p:spPr>
          <a:xfrm>
            <a:off x="9107556" y="3975652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GPU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GPU 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data transfer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D7B49E-9CE7-7FA9-6D05-B7E929D063FC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983896" y="3962400"/>
            <a:ext cx="2123660" cy="336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4CCDCE-771B-633C-3564-5582BB29DB4C}"/>
              </a:ext>
            </a:extLst>
          </p:cNvPr>
          <p:cNvSpPr txBox="1"/>
          <p:nvPr/>
        </p:nvSpPr>
        <p:spPr>
          <a:xfrm>
            <a:off x="8686817" y="2504998"/>
            <a:ext cx="2616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Execute ‘n’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workgroups of the kernel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12005F-0099-1FAC-CBA5-B37CD0BCCBFC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850293" y="2828164"/>
            <a:ext cx="3836524" cy="3165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9F63E6-F2EC-1455-0A46-9D21A0E8F703}"/>
              </a:ext>
            </a:extLst>
          </p:cNvPr>
          <p:cNvSpPr txBox="1"/>
          <p:nvPr/>
        </p:nvSpPr>
        <p:spPr>
          <a:xfrm>
            <a:off x="8787541" y="1502601"/>
            <a:ext cx="2097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Data context for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kernel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482255-93F6-59B1-DEDF-3E942295C658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015409" y="1825767"/>
            <a:ext cx="4772132" cy="103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1C3F3-0465-0364-850C-5FA1FB99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Transfer: GPU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CPU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20F5D-0F82-1D38-C2C6-B4ABCB0DF94D}"/>
              </a:ext>
            </a:extLst>
          </p:cNvPr>
          <p:cNvSpPr txBox="1"/>
          <p:nvPr/>
        </p:nvSpPr>
        <p:spPr>
          <a:xfrm>
            <a:off x="9051234" y="5857461"/>
            <a:ext cx="1657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vec-multiply.html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1AF8C4D-7071-89FE-6F59-89F1C2A4C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77" y="1625687"/>
            <a:ext cx="7772400" cy="42317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1458E-A9F8-5C93-40ED-4FEE66302AF1}"/>
              </a:ext>
            </a:extLst>
          </p:cNvPr>
          <p:cNvSpPr/>
          <p:nvPr/>
        </p:nvSpPr>
        <p:spPr>
          <a:xfrm>
            <a:off x="1011877" y="2080591"/>
            <a:ext cx="442151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460BB1-F843-7FA2-114F-6ED41138D228}"/>
              </a:ext>
            </a:extLst>
          </p:cNvPr>
          <p:cNvSpPr/>
          <p:nvPr/>
        </p:nvSpPr>
        <p:spPr>
          <a:xfrm>
            <a:off x="1243790" y="5360504"/>
            <a:ext cx="442151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9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23C7-6B34-C265-9526-6BAA47A3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WebGPU</a:t>
            </a:r>
            <a:r>
              <a:rPr lang="en-US" dirty="0"/>
              <a:t> Shader 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A614CF-3522-7022-BC01-5C1FD2DAB48B}"/>
              </a:ext>
            </a:extLst>
          </p:cNvPr>
          <p:cNvSpPr/>
          <p:nvPr/>
        </p:nvSpPr>
        <p:spPr>
          <a:xfrm>
            <a:off x="5989983" y="2296458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HLSL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546CE6-B6B2-AD6F-7012-ACF2D5045715}"/>
              </a:ext>
            </a:extLst>
          </p:cNvPr>
          <p:cNvSpPr/>
          <p:nvPr/>
        </p:nvSpPr>
        <p:spPr>
          <a:xfrm>
            <a:off x="8002656" y="2296458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Direct3D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F08E4C-6C3E-BB3F-4CFD-3875DDFD5C1F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7328452" y="2597427"/>
            <a:ext cx="67420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E088052-DFF8-44C4-F3FF-ADE6FD20144F}"/>
              </a:ext>
            </a:extLst>
          </p:cNvPr>
          <p:cNvSpPr/>
          <p:nvPr/>
        </p:nvSpPr>
        <p:spPr>
          <a:xfrm>
            <a:off x="5989983" y="3131862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99C676-1D25-69A7-CA8B-362394226732}"/>
              </a:ext>
            </a:extLst>
          </p:cNvPr>
          <p:cNvSpPr/>
          <p:nvPr/>
        </p:nvSpPr>
        <p:spPr>
          <a:xfrm>
            <a:off x="8002656" y="3131862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E75F9-466D-8795-3A7A-E34E807DAD8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7328452" y="3432831"/>
            <a:ext cx="67420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7A785-516B-8AAE-7440-523DC7B3796D}"/>
              </a:ext>
            </a:extLst>
          </p:cNvPr>
          <p:cNvSpPr/>
          <p:nvPr/>
        </p:nvSpPr>
        <p:spPr>
          <a:xfrm>
            <a:off x="5989983" y="4034769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SPIR-V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9BBC8D-993B-0C79-B280-0EEE10BA44EC}"/>
              </a:ext>
            </a:extLst>
          </p:cNvPr>
          <p:cNvSpPr/>
          <p:nvPr/>
        </p:nvSpPr>
        <p:spPr>
          <a:xfrm>
            <a:off x="8002656" y="4034769"/>
            <a:ext cx="1338469" cy="601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Vulkan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518A61-ACF7-D3D5-6B5D-941D2A56C16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7328452" y="4335738"/>
            <a:ext cx="67420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ED4A042-3D3B-67CE-E694-D6F697568D15}"/>
              </a:ext>
            </a:extLst>
          </p:cNvPr>
          <p:cNvSpPr/>
          <p:nvPr/>
        </p:nvSpPr>
        <p:spPr>
          <a:xfrm>
            <a:off x="982318" y="1610657"/>
            <a:ext cx="3814969" cy="408777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2F700-DB5B-6648-1C8F-21B0E6323488}"/>
              </a:ext>
            </a:extLst>
          </p:cNvPr>
          <p:cNvSpPr txBox="1"/>
          <p:nvPr/>
        </p:nvSpPr>
        <p:spPr>
          <a:xfrm>
            <a:off x="3578405" y="1629639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06930-8EED-0083-0CD6-6CBEDF85649F}"/>
              </a:ext>
            </a:extLst>
          </p:cNvPr>
          <p:cNvSpPr/>
          <p:nvPr/>
        </p:nvSpPr>
        <p:spPr>
          <a:xfrm>
            <a:off x="2807188" y="2147490"/>
            <a:ext cx="1431235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WGSL</a:t>
            </a:r>
          </a:p>
          <a:p>
            <a:pPr algn="ctr"/>
            <a:r>
              <a:rPr lang="en-US" dirty="0"/>
              <a:t>Compiler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7FEEA6-CC5D-28A8-74A1-B353E4DBBD8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238423" y="3432831"/>
            <a:ext cx="1751560" cy="198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F0D04-0A71-40F2-6AF3-18B00C4BA862}"/>
              </a:ext>
            </a:extLst>
          </p:cNvPr>
          <p:cNvCxnSpPr>
            <a:cxnSpLocks/>
          </p:cNvCxnSpPr>
          <p:nvPr/>
        </p:nvCxnSpPr>
        <p:spPr>
          <a:xfrm flipV="1">
            <a:off x="4238423" y="2570300"/>
            <a:ext cx="1751560" cy="1987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918B1D-5898-861F-BD52-2DBAD0EE07E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238423" y="4223094"/>
            <a:ext cx="1751560" cy="11264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73846-6E3F-026D-084C-80DDD7BD1CEB}"/>
              </a:ext>
            </a:extLst>
          </p:cNvPr>
          <p:cNvSpPr txBox="1"/>
          <p:nvPr/>
        </p:nvSpPr>
        <p:spPr>
          <a:xfrm>
            <a:off x="4908263" y="2256111"/>
            <a:ext cx="815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Microsoft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D796BC-7806-F625-48BF-0E42FD132ED5}"/>
              </a:ext>
            </a:extLst>
          </p:cNvPr>
          <p:cNvSpPr txBox="1"/>
          <p:nvPr/>
        </p:nvSpPr>
        <p:spPr>
          <a:xfrm>
            <a:off x="5030283" y="312461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40A79-4404-B358-902C-3EC5B568751D}"/>
              </a:ext>
            </a:extLst>
          </p:cNvPr>
          <p:cNvSpPr txBox="1"/>
          <p:nvPr/>
        </p:nvSpPr>
        <p:spPr>
          <a:xfrm>
            <a:off x="5030283" y="3957318"/>
            <a:ext cx="638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422134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3" grpId="0" animBg="1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49BB23D-8CDB-2145-7075-A2E0F29B9E9B}"/>
              </a:ext>
            </a:extLst>
          </p:cNvPr>
          <p:cNvGrpSpPr/>
          <p:nvPr/>
        </p:nvGrpSpPr>
        <p:grpSpPr>
          <a:xfrm>
            <a:off x="1406796" y="2079963"/>
            <a:ext cx="2341497" cy="2341496"/>
            <a:chOff x="2266122" y="1285460"/>
            <a:chExt cx="4346712" cy="4346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0F238-E296-DAB1-97CF-C9BEB8CDBB0C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AEF767-BB28-0280-F7CE-E5829AEC31D5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849062-16F6-C30C-7241-93874A37D18A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DCBD3-1F3F-83A8-7B1C-95A89C4EF0FD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EE776E-ADB0-2C11-1A49-23474B790722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C303B6-C8E0-479B-FED6-4A8F2FEE0D62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82B8A-D5BD-946B-3BA3-B02C148BAF1D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0CA802-68D0-CD51-5F45-2584D029CA2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DA61D4-F45A-85E9-8436-3728B473365E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487C-EE47-1DE9-D63C-3F683D21527E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9B44B8-3724-BD34-648B-250078E70E41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37D8AD-BCF1-712E-F5D7-BDBDFA60F1B7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44ED1-2A52-945B-7FC5-6D2D27EC4462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53223E-8C5C-FA87-90E8-E90CF51BF5DF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08BE46-F329-93D8-F5C7-20A7DEC00ABD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A5511C-CD4C-06D1-5EB9-B55706C051A9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4A9052-1B5D-18BD-3950-C162F23538D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EE829-D7B5-2DCD-ADCC-E8C13B7B28DF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03EE00-7364-F708-FD5E-E5F62F80C3BD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E5437F-73DF-F447-ED18-8F169FC2A1F8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8A607-6158-0F67-C49D-7EE06456C359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BEF6EB-C9AD-08E8-3CB8-904D7E6A414D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FB4859-BFC4-2E49-DBE9-DAE041567A25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7A4E63-42DA-F18A-937B-7E4CC3DA50F2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0FD0BF-075A-84F5-C83F-773C29A9A837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263AF-7A21-8D83-28A9-353AD178A9CA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43BCFA-E64B-DCB5-E40D-ADB069764B7B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BEC10-1F7F-877F-7F15-090C9319CAF1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A637E6-A215-1E3C-91F1-66C23CE64097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BF8AC8-B8F3-99B5-3F4E-40120036EDE5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CEDD1D-2C54-C55B-1747-E16803AA63F5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717A3C-25E3-3A4E-88D1-A90368FC1D06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D522E3-0CB9-A919-56E6-F6DB5440B0F6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A8A0AB-B4D4-F441-2734-A778FD33FF3A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6B23-4669-C924-86E0-D8758CA9B638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6379CE-65F8-A121-66B6-EBC841A561FE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56A476-6070-26B6-BD21-D02DF7AD5F4C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7A4972-F1B7-E72D-8774-AC4F9C3CFF78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DCB11C-1992-58BC-F72A-D4178A944AC9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10A198-6898-6B99-A907-1D6F008082BA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96C6F3-EF77-8D68-7249-232AA9387128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D0C5DA-B78C-D360-1520-CEDE7F2CB87F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8B70E0-6EC7-6451-3FCF-5A6DD3CC236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F628B2-4F69-E944-9687-C9A8F372F18A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253F35-D6DC-BA70-0449-24E2D8A3B7EC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C24200-F2B4-F18D-B5B1-259771427E75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EDF03-671D-79D4-8ABD-772EA12A0B1D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B1E69A-7468-7130-0514-19F22741353C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5E4940-D4F4-84A8-583C-3CE3A8B4AB70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034AE9-4090-CF1E-01F7-85D5DBD377F5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3B6423-36F8-EC2E-1313-2A2F918A4603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EE850D-6B51-FD64-A4B7-361D28E52EAF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AD7FA3-EA2E-2A78-6976-B551895795A3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C432B7-4E2C-7C98-5835-134B7B416D54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5C3448-BE5A-E6AF-0CCC-98C9845829A1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3390DE-EC8F-59BB-2911-D31A99571756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4959AF-0EC6-67FE-16BF-94D478C8E9AA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3F36A0-FB30-BA4C-9F33-5B51A13C39FB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A5CFDF-6476-89A5-C1DD-7D2495AF2C3A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26F52D-9689-1BE1-3420-A70D36BD2DF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DA8103-2C68-4866-A5AD-9FB15837599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6E0CE-FBAF-C9FE-4CC9-F7809AB8D800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92D518-1862-79FF-2415-66DB90D53BBF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0A7B76-7014-B0AA-965C-7846F9EC6ADB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DA0419-EF6D-2708-D258-C32AF0EEE3F6}"/>
              </a:ext>
            </a:extLst>
          </p:cNvPr>
          <p:cNvGrpSpPr/>
          <p:nvPr/>
        </p:nvGrpSpPr>
        <p:grpSpPr>
          <a:xfrm>
            <a:off x="4982743" y="2079963"/>
            <a:ext cx="2344320" cy="2344319"/>
            <a:chOff x="2266122" y="1285460"/>
            <a:chExt cx="4346712" cy="43467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3C6B0A6-3062-81F3-568C-0E5632D9D150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E4649A5-B3B1-1135-2C93-2D6081828F61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DDB28B-38DA-5D93-19B0-F6C984519BD5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58E553-10AC-0833-B693-CC6C424C1546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D92457-A6B9-BA92-5A8A-A6E1AC354154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BA78FF-2853-112C-4DC8-044C2BA7360B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0F198D-DCF5-1D6D-785F-7E184F8B09D1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CF737-C8A1-CA41-8BA3-49C329B4686F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8A00C6-63BB-2AC4-75D4-B2C76A74046B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8FDF5EB-E165-467B-BB65-16B41243D72A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05D082-1548-FDEF-9218-4F8819A31944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B24754-C888-82B3-027B-E433603BB8A1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38C4E2-3D58-D6C7-E46B-83B8AB89C3CF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904CAE-5B01-70E1-14AD-87A2F85957AD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C75FEB-D3DC-6BF5-64BB-DAFDA4571AF7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117FB9-B2A8-2CEB-B019-7D2FDC4E4ABB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7DA78B-ED14-2826-2313-1851769179A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4B8055B-BB3F-9097-29A8-AB9242409559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4070B6-7D64-F256-BB56-66F49FB0A9CF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566B65-654D-238A-1D4D-19B7D61F19A4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38DBDE-9357-453A-99D0-8411E8C570F6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805A55-CAD9-9320-96C7-05E3FA984C09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64DD11-7121-9EFA-83D0-DF142FC008AD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ACDAA3-8022-F24A-400C-F9DE587EA8B4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E9F161-7DAB-122D-95A0-87DDF50F015E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F1101-8A1E-490A-558A-6BC67B8C902E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738CFC5-632B-4C5F-5731-0F38C027DD9C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AACB054-898D-A735-B1F0-32D5B79B8360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25F6A1-707D-189B-E81B-FCDA380F3989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93015F5-B8A4-C3E9-AE14-087C19C48BC8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A60FEDD-CBAF-273A-407A-F475A5B8C478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F01BE2-BE50-5EBB-D932-1F60219A13E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09AD82-8561-628A-771C-C72A19E59E0A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074343-B25C-BED6-10C3-E21B42C750B4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FF96139-725D-1CEB-621E-2FB4B0FF47C2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B39AA1-A56A-0EBA-0BF6-FE8C83EEA260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E7FEA36-F899-AC6D-0235-042FEF332360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3831B-3CDE-8BD8-5627-2B0E6C0EAD71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4DD70D-6C81-C168-6B8C-AD128667DDCF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EC25EF-F22F-4FED-6253-970EC6031031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687726-3D8C-CCF8-F52C-06E7E31476F4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24ACE2-ABB1-609A-C171-0CEEE9568060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74CA0F2-EBDD-4F0C-1432-4DB492CD4499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A7BB364-A629-6444-FBAF-54DAE5FFBAD6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CE6EE7-3C05-4EA9-716E-B25428E93117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ED81182-FC07-BA92-8B25-578EA66995E0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B38B65B-CF0F-6B90-3798-C9E1CB7E323B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F0A3C94-919A-3008-1409-4C2C774DC072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833532-0550-2261-BA14-20A9EBCE2064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D18BDF0-B3FA-558D-EC74-DF695D75400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8A4270B-C201-F61A-88A5-40C508335021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4FD10FF-973E-03EE-ADB4-B3F7F623C4E7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465A247-D3B3-666A-3F51-35F2BE205852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417CB2-AFF5-C735-82E4-8BF8F443C8D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FF7B355-A4B3-1135-6C0E-777DB983F8C3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B403F8D-5792-E838-416B-83777CE58CB2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7DC-5437-9FC5-3025-25982C0440AB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7FAA32F-D3FB-94F8-C220-A645B37F8357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74ADFBC-4F00-3DDC-62DC-4E5AA5ABFDF3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22B844-1C08-BE30-C4EE-7DCFBFDD6F0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401BB7-6307-AE27-5713-F864D7C750A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5493F2D-6DC4-F59D-A670-1FD12883D192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9ADC568-36D5-25E0-A16D-5495C5C1FCC2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63F0292-D636-DEBA-EE6B-5BC4147EBA4A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DA72F-F9E8-EB20-ED45-475A878181FF}"/>
              </a:ext>
            </a:extLst>
          </p:cNvPr>
          <p:cNvSpPr txBox="1"/>
          <p:nvPr/>
        </p:nvSpPr>
        <p:spPr>
          <a:xfrm>
            <a:off x="4163170" y="280007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F0945B-E169-754C-CDEF-F3EB3D529F63}"/>
              </a:ext>
            </a:extLst>
          </p:cNvPr>
          <p:cNvSpPr txBox="1"/>
          <p:nvPr/>
        </p:nvSpPr>
        <p:spPr>
          <a:xfrm>
            <a:off x="7742184" y="282701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16164D-54F8-088D-E40B-129164F220E4}"/>
              </a:ext>
            </a:extLst>
          </p:cNvPr>
          <p:cNvGrpSpPr/>
          <p:nvPr/>
        </p:nvGrpSpPr>
        <p:grpSpPr>
          <a:xfrm>
            <a:off x="8557654" y="2108117"/>
            <a:ext cx="2344320" cy="2344319"/>
            <a:chOff x="2266122" y="1285460"/>
            <a:chExt cx="4346712" cy="4346709"/>
          </a:xfrm>
          <a:solidFill>
            <a:srgbClr val="FFFF00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60BE6A-051E-3086-B49A-6A6B7993E91F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DAB0BD-86ED-D6B2-B336-4DF6D8B43CEC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603F50A-98B9-E7BB-34AA-FBA0EB1FC9E0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66C0A9-F4CA-1748-B276-E15961196D5B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0B2D03-9D4C-FBDD-0651-D7D10A416D80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253734-870A-FB9B-B623-A43BE0F93F34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C5F1E23-B878-9466-B116-8976362D582F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1FC907C-1164-9D14-009F-86A7973D366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D30644-68C3-BF61-465E-37F4294C2CDA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25D5C1A-E5D9-BF1C-178C-22A6859B778B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5B6BAC-23EB-B06B-72C9-F8C9849C8B69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C3B97E7-7ECE-2050-5307-8C9B7040248D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8B5DEC-C428-0159-553E-1DA6A9AFD860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8490E33-8B2B-7D07-A150-417299697F95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57F6554-F7B8-480F-733A-F74E1C8A3F92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E4FA21D-92D0-13E9-7A9A-1BEE95352F8F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C8EFF0-B38F-9A5E-5D95-7822749B5D52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33F5F3D-61FF-E105-3E23-A077BDAD9B86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6B5841-6980-C678-31AF-D8C02267DAFE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BE69795-36EA-61B4-CA56-02FEC8358741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2F15E90-AF62-5136-C51C-3F09050CAB4F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2EC094F-DA0C-0CBF-CF4A-74B4D68CD387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F95D562-5944-C6E1-BB72-6960D4C5BBD3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42E8B1-E970-CAE7-1550-CB7FA3E00EF8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1B384B-3AFA-A956-44F4-9786FBF7FD51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78C53DF-E30E-D5B4-2E9A-4CFA5DF738A2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886777B-2FC5-3587-7FCB-76A314B4C95E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95DF766-4B5D-2C83-4CAD-71A7E9F1CC8D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80727FE-B310-CB3A-B3DB-57AB934D59FB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94B7258-A147-086D-520D-D47B4A03E1FF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90E916-06CD-BEF7-36D0-C3B9BAF3E722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FEF4DA2-0F98-CDB2-3588-8B22B16A536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A0B9453-3537-951F-1083-CA24D204F0E0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F7DF1B-74D0-2E4D-077C-3C3AC927D1A3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198276D-5B29-3AE9-DD43-EFE9183C00DE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3B5228-7973-6A91-9513-151B801E3852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F784A5C-766F-B7C6-8D30-1596545BF318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C31F48-EB83-38D9-961B-E47130A7D75D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A31F60A-7B51-3724-7477-380FA902D0D1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203B6DA-E943-9B7F-7AD5-A36CEB7B376D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B086D49-F9B0-A415-A48F-49DCA7341607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07AFC5F-6259-2B16-6090-4AFC38C9E89B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0513EA5-596B-E770-6FF3-E8D7F41E4B9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5D91D8-9940-913A-B221-BB49B8FE8188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2BE0982-BB6D-0654-8979-A06273042745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4C6B60B-0FB0-C28D-403B-16306A230D8D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986E3C0-1360-11C1-3420-5243DC79D738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ED6A868-7863-8D33-A74D-05BD7AF49FF6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6E7AE2-0518-A6D4-55F1-0D463E8CF1F8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43FB188-62F4-E69F-2B6A-24A54F8AFF3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359E5F9-9882-5B16-2D1A-67B2A5CE590D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79504A-7062-452F-88E3-3C90B34FCDC6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6796839-EB97-8BFD-E617-E18CEAC5E241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1710D45-8237-E60E-FA04-21B8E1C4E18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26783B-01AA-A158-E676-8356754ECD9B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1A9D7C9-161F-1846-B6CC-65928879CC78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84268B2-2BFD-B979-E013-E8006945F398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3FAF7FF-E616-6C69-5240-1586529CB490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C884CC8-C7D6-400B-93A8-76732B0142C5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416748A-9AED-B2F7-04BF-C9724E3CD2B6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8D9B7-B1A6-8F86-223B-1F104A42EA43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4A269B-6F72-B9BE-5D6E-E55C80AF13FF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26985CF-91B1-D504-159C-6392A020EF8A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8C3210-B3FE-7321-59F4-6FD6826C8C91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99096A-7315-70B5-9227-75E27C245697}"/>
              </a:ext>
            </a:extLst>
          </p:cNvPr>
          <p:cNvSpPr/>
          <p:nvPr/>
        </p:nvSpPr>
        <p:spPr>
          <a:xfrm>
            <a:off x="8850694" y="2401157"/>
            <a:ext cx="293040" cy="2930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267DB27-D88C-5520-25A5-9A44A0B07BB4}"/>
              </a:ext>
            </a:extLst>
          </p:cNvPr>
          <p:cNvGrpSpPr/>
          <p:nvPr/>
        </p:nvGrpSpPr>
        <p:grpSpPr>
          <a:xfrm>
            <a:off x="1403936" y="2372647"/>
            <a:ext cx="2341497" cy="292688"/>
            <a:chOff x="1406796" y="909214"/>
            <a:chExt cx="2341497" cy="292688"/>
          </a:xfrm>
          <a:solidFill>
            <a:schemeClr val="accent2">
              <a:lumMod val="75000"/>
            </a:schemeClr>
          </a:solidFill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864595-D12A-5EA4-2EA8-0754B2A63906}"/>
                </a:ext>
              </a:extLst>
            </p:cNvPr>
            <p:cNvSpPr/>
            <p:nvPr/>
          </p:nvSpPr>
          <p:spPr>
            <a:xfrm>
              <a:off x="1406796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8B0CFF4-ABEF-54FA-B748-BEF93F64451A}"/>
                </a:ext>
              </a:extLst>
            </p:cNvPr>
            <p:cNvSpPr/>
            <p:nvPr/>
          </p:nvSpPr>
          <p:spPr>
            <a:xfrm>
              <a:off x="1699483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CBE629D-4344-64F3-B598-F10103FCED2F}"/>
                </a:ext>
              </a:extLst>
            </p:cNvPr>
            <p:cNvSpPr/>
            <p:nvPr/>
          </p:nvSpPr>
          <p:spPr>
            <a:xfrm>
              <a:off x="1992170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3ACBD91-9D33-3E1D-07C2-8AE5F930223E}"/>
                </a:ext>
              </a:extLst>
            </p:cNvPr>
            <p:cNvSpPr/>
            <p:nvPr/>
          </p:nvSpPr>
          <p:spPr>
            <a:xfrm>
              <a:off x="2284857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6451659-1F62-A990-50E4-A86AEA243AFC}"/>
                </a:ext>
              </a:extLst>
            </p:cNvPr>
            <p:cNvSpPr/>
            <p:nvPr/>
          </p:nvSpPr>
          <p:spPr>
            <a:xfrm>
              <a:off x="2577544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B4A173D-3DEE-5688-0F20-B387B59B2A59}"/>
                </a:ext>
              </a:extLst>
            </p:cNvPr>
            <p:cNvSpPr/>
            <p:nvPr/>
          </p:nvSpPr>
          <p:spPr>
            <a:xfrm>
              <a:off x="2870232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18515-CAFE-6447-4A4E-0AE5666E486F}"/>
                </a:ext>
              </a:extLst>
            </p:cNvPr>
            <p:cNvSpPr/>
            <p:nvPr/>
          </p:nvSpPr>
          <p:spPr>
            <a:xfrm>
              <a:off x="3162919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C24DEC6-E5F0-260F-4583-E4D7A679D390}"/>
                </a:ext>
              </a:extLst>
            </p:cNvPr>
            <p:cNvSpPr/>
            <p:nvPr/>
          </p:nvSpPr>
          <p:spPr>
            <a:xfrm>
              <a:off x="3455606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3F5FCAF-7579-B10F-E2B4-09E28BB875C3}"/>
              </a:ext>
            </a:extLst>
          </p:cNvPr>
          <p:cNvGrpSpPr/>
          <p:nvPr/>
        </p:nvGrpSpPr>
        <p:grpSpPr>
          <a:xfrm>
            <a:off x="5274559" y="2081022"/>
            <a:ext cx="293040" cy="2344318"/>
            <a:chOff x="4228964" y="4159100"/>
            <a:chExt cx="293040" cy="2344318"/>
          </a:xfrm>
          <a:solidFill>
            <a:schemeClr val="accent6">
              <a:lumMod val="75000"/>
            </a:schemeClr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1DC4561-3CD7-68AB-D4BF-100B5AFC7B8C}"/>
                </a:ext>
              </a:extLst>
            </p:cNvPr>
            <p:cNvSpPr/>
            <p:nvPr/>
          </p:nvSpPr>
          <p:spPr>
            <a:xfrm>
              <a:off x="4228964" y="415910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096ECEC-E86F-B5A0-5907-519E294B4DC1}"/>
                </a:ext>
              </a:extLst>
            </p:cNvPr>
            <p:cNvSpPr/>
            <p:nvPr/>
          </p:nvSpPr>
          <p:spPr>
            <a:xfrm>
              <a:off x="4228964" y="445214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790526DD-CBD1-542F-0A33-CABFD77CC13C}"/>
                </a:ext>
              </a:extLst>
            </p:cNvPr>
            <p:cNvSpPr/>
            <p:nvPr/>
          </p:nvSpPr>
          <p:spPr>
            <a:xfrm>
              <a:off x="4228964" y="474518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4642636-4403-F70D-669A-CC4659E8AA3F}"/>
                </a:ext>
              </a:extLst>
            </p:cNvPr>
            <p:cNvSpPr/>
            <p:nvPr/>
          </p:nvSpPr>
          <p:spPr>
            <a:xfrm>
              <a:off x="4228964" y="503822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BE3E55F-9044-A052-9050-4EA1C042FC8E}"/>
                </a:ext>
              </a:extLst>
            </p:cNvPr>
            <p:cNvSpPr/>
            <p:nvPr/>
          </p:nvSpPr>
          <p:spPr>
            <a:xfrm>
              <a:off x="4228964" y="533125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F664C89-79A4-F7DA-D327-83BDE71C7BCE}"/>
                </a:ext>
              </a:extLst>
            </p:cNvPr>
            <p:cNvSpPr/>
            <p:nvPr/>
          </p:nvSpPr>
          <p:spPr>
            <a:xfrm>
              <a:off x="4228964" y="562429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410050-E876-E700-A26B-E5CC0BEB9BC2}"/>
                </a:ext>
              </a:extLst>
            </p:cNvPr>
            <p:cNvSpPr/>
            <p:nvPr/>
          </p:nvSpPr>
          <p:spPr>
            <a:xfrm>
              <a:off x="4228964" y="591733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EC98EBB-27DD-5C8C-CB0F-DC4DD33365BC}"/>
                </a:ext>
              </a:extLst>
            </p:cNvPr>
            <p:cNvSpPr/>
            <p:nvPr/>
          </p:nvSpPr>
          <p:spPr>
            <a:xfrm>
              <a:off x="4228964" y="621037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Title 1">
            <a:extLst>
              <a:ext uri="{FF2B5EF4-FFF2-40B4-BE49-F238E27FC236}">
                <a16:creationId xmlns:a16="http://schemas.microsoft.com/office/drawing/2014/main" id="{410C0A1B-7C9C-DC2A-DE57-8424881D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Matrix Multiplication?</a:t>
            </a:r>
          </a:p>
        </p:txBody>
      </p:sp>
    </p:spTree>
    <p:extLst>
      <p:ext uri="{BB962C8B-B14F-4D97-AF65-F5344CB8AC3E}">
        <p14:creationId xmlns:p14="http://schemas.microsoft.com/office/powerpoint/2010/main" val="37443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A1C-B6BC-779F-D882-DC29F43D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98952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350DB9-42A7-7330-A5A0-3590841F8430}"/>
              </a:ext>
            </a:extLst>
          </p:cNvPr>
          <p:cNvSpPr/>
          <p:nvPr/>
        </p:nvSpPr>
        <p:spPr>
          <a:xfrm>
            <a:off x="3611217" y="994948"/>
            <a:ext cx="4969565" cy="1099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 Level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BB09D-0682-7C3B-69A9-84758D29F83D}"/>
              </a:ext>
            </a:extLst>
          </p:cNvPr>
          <p:cNvSpPr txBox="1"/>
          <p:nvPr/>
        </p:nvSpPr>
        <p:spPr>
          <a:xfrm>
            <a:off x="5348439" y="2265573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(10 mins)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46EA6D-6231-4D2D-B177-FE060210CC44}"/>
              </a:ext>
            </a:extLst>
          </p:cNvPr>
          <p:cNvSpPr/>
          <p:nvPr/>
        </p:nvSpPr>
        <p:spPr>
          <a:xfrm>
            <a:off x="3611217" y="2824441"/>
            <a:ext cx="4969565" cy="1099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Hardware Deep Dive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4A3BE-4838-37E7-312E-1B05ECD8B365}"/>
              </a:ext>
            </a:extLst>
          </p:cNvPr>
          <p:cNvSpPr txBox="1"/>
          <p:nvPr/>
        </p:nvSpPr>
        <p:spPr>
          <a:xfrm>
            <a:off x="5348439" y="4095066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(10 mins)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0E20A-C0AD-CBC3-BE4E-06687B33F5FC}"/>
              </a:ext>
            </a:extLst>
          </p:cNvPr>
          <p:cNvSpPr/>
          <p:nvPr/>
        </p:nvSpPr>
        <p:spPr>
          <a:xfrm>
            <a:off x="3611216" y="4653934"/>
            <a:ext cx="4969565" cy="109993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Memory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147232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FF2723-DAB4-8E5D-72AB-3DB6B754F64C}"/>
              </a:ext>
            </a:extLst>
          </p:cNvPr>
          <p:cNvSpPr txBox="1"/>
          <p:nvPr/>
        </p:nvSpPr>
        <p:spPr>
          <a:xfrm>
            <a:off x="2610462" y="2921168"/>
            <a:ext cx="6971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Hardware Deep Dive</a:t>
            </a:r>
          </a:p>
        </p:txBody>
      </p:sp>
    </p:spTree>
    <p:extLst>
      <p:ext uri="{BB962C8B-B14F-4D97-AF65-F5344CB8AC3E}">
        <p14:creationId xmlns:p14="http://schemas.microsoft.com/office/powerpoint/2010/main" val="292211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B22FEA2-C317-1D68-BE1F-D29E855B0731}"/>
              </a:ext>
            </a:extLst>
          </p:cNvPr>
          <p:cNvSpPr/>
          <p:nvPr/>
        </p:nvSpPr>
        <p:spPr>
          <a:xfrm>
            <a:off x="4556336" y="1828800"/>
            <a:ext cx="5131003" cy="3538330"/>
          </a:xfrm>
          <a:prstGeom prst="rect">
            <a:avLst/>
          </a:prstGeom>
          <a:solidFill>
            <a:srgbClr val="00B0F0">
              <a:alpha val="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B30B7-82C8-9786-8E32-61113054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an array</a:t>
            </a:r>
          </a:p>
        </p:txBody>
      </p:sp>
      <p:pic>
        <p:nvPicPr>
          <p:cNvPr id="6" name="Picture 5" descr="A black background with text and numbers&#10;&#10;Description automatically generated">
            <a:extLst>
              <a:ext uri="{FF2B5EF4-FFF2-40B4-BE49-F238E27FC236}">
                <a16:creationId xmlns:a16="http://schemas.microsoft.com/office/drawing/2014/main" id="{3E8A132A-CACC-DAC6-0C74-45230CF5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314700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4CD87-6331-8ED0-CCE5-FC3B27C7477D}"/>
              </a:ext>
            </a:extLst>
          </p:cNvPr>
          <p:cNvSpPr txBox="1"/>
          <p:nvPr/>
        </p:nvSpPr>
        <p:spPr>
          <a:xfrm>
            <a:off x="1893428" y="3976498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imul</a:t>
            </a:r>
            <a:r>
              <a:rPr lang="en-US" dirty="0"/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ebx</a:t>
            </a:r>
            <a:r>
              <a:rPr lang="en-US" dirty="0"/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edx</a:t>
            </a:r>
            <a:r>
              <a:rPr lang="en-US" dirty="0"/>
              <a:t>,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eax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4D30B-D0A2-8AFD-FFF4-0E7894B4C7FB}"/>
              </a:ext>
            </a:extLst>
          </p:cNvPr>
          <p:cNvSpPr txBox="1"/>
          <p:nvPr/>
        </p:nvSpPr>
        <p:spPr>
          <a:xfrm>
            <a:off x="3039708" y="355503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3250E-91BC-D6D5-D294-5177DE03FB89}"/>
              </a:ext>
            </a:extLst>
          </p:cNvPr>
          <p:cNvSpPr txBox="1"/>
          <p:nvPr/>
        </p:nvSpPr>
        <p:spPr>
          <a:xfrm>
            <a:off x="3039708" y="3193073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A2829-51B0-51F1-CF90-3E0AC12C077C}"/>
              </a:ext>
            </a:extLst>
          </p:cNvPr>
          <p:cNvSpPr txBox="1"/>
          <p:nvPr/>
        </p:nvSpPr>
        <p:spPr>
          <a:xfrm>
            <a:off x="3039708" y="4819422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A44AC-7504-A31B-0F4D-22DB6F59857F}"/>
              </a:ext>
            </a:extLst>
          </p:cNvPr>
          <p:cNvSpPr txBox="1"/>
          <p:nvPr/>
        </p:nvSpPr>
        <p:spPr>
          <a:xfrm>
            <a:off x="3039708" y="4397960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67238-9AE6-0BCB-3AED-F7F7EEBF3B4E}"/>
              </a:ext>
            </a:extLst>
          </p:cNvPr>
          <p:cNvSpPr/>
          <p:nvPr/>
        </p:nvSpPr>
        <p:spPr>
          <a:xfrm>
            <a:off x="5136741" y="3377295"/>
            <a:ext cx="951978" cy="4634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AC5654-7248-AC97-4ADF-3E59C3222B93}"/>
              </a:ext>
            </a:extLst>
          </p:cNvPr>
          <p:cNvSpPr txBox="1"/>
          <p:nvPr/>
        </p:nvSpPr>
        <p:spPr>
          <a:xfrm>
            <a:off x="5225779" y="30079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ebx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984834-B2E6-52C9-F284-FC68B3789FCF}"/>
              </a:ext>
            </a:extLst>
          </p:cNvPr>
          <p:cNvSpPr/>
          <p:nvPr/>
        </p:nvSpPr>
        <p:spPr>
          <a:xfrm>
            <a:off x="6397339" y="3386574"/>
            <a:ext cx="951978" cy="4634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0B1F5-FDC1-E8C6-E1ED-62650E171251}"/>
              </a:ext>
            </a:extLst>
          </p:cNvPr>
          <p:cNvSpPr txBox="1"/>
          <p:nvPr/>
        </p:nvSpPr>
        <p:spPr>
          <a:xfrm>
            <a:off x="6486377" y="30172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edx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5A42A8-A022-CB86-5165-B82A9CC5606C}"/>
              </a:ext>
            </a:extLst>
          </p:cNvPr>
          <p:cNvSpPr/>
          <p:nvPr/>
        </p:nvSpPr>
        <p:spPr>
          <a:xfrm>
            <a:off x="7684954" y="3377295"/>
            <a:ext cx="951978" cy="4634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444E6-B966-4B40-2C98-B8545C13E6B7}"/>
              </a:ext>
            </a:extLst>
          </p:cNvPr>
          <p:cNvSpPr txBox="1"/>
          <p:nvPr/>
        </p:nvSpPr>
        <p:spPr>
          <a:xfrm>
            <a:off x="7773992" y="300796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%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eax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2282EA-B58E-FBF8-9ED9-DF6365DB2A4A}"/>
              </a:ext>
            </a:extLst>
          </p:cNvPr>
          <p:cNvSpPr txBox="1"/>
          <p:nvPr/>
        </p:nvSpPr>
        <p:spPr>
          <a:xfrm>
            <a:off x="6053975" y="3909559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15846-E7CF-F49F-5153-65FCE471EC45}"/>
              </a:ext>
            </a:extLst>
          </p:cNvPr>
          <p:cNvSpPr txBox="1"/>
          <p:nvPr/>
        </p:nvSpPr>
        <p:spPr>
          <a:xfrm>
            <a:off x="7307928" y="394598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C09710-B576-E3BF-E24E-07927341FF31}"/>
              </a:ext>
            </a:extLst>
          </p:cNvPr>
          <p:cNvSpPr/>
          <p:nvPr/>
        </p:nvSpPr>
        <p:spPr>
          <a:xfrm>
            <a:off x="5731166" y="2484979"/>
            <a:ext cx="951978" cy="46346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%</a:t>
            </a:r>
            <a:r>
              <a:rPr lang="en-US" dirty="0" err="1"/>
              <a:t>eip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52BF46-3BFD-98CD-7219-EF0B4CEDCC1E}"/>
              </a:ext>
            </a:extLst>
          </p:cNvPr>
          <p:cNvCxnSpPr>
            <a:stCxn id="20" idx="1"/>
            <a:endCxn id="9" idx="3"/>
          </p:cNvCxnSpPr>
          <p:nvPr/>
        </p:nvCxnSpPr>
        <p:spPr>
          <a:xfrm flipH="1">
            <a:off x="3421544" y="2716711"/>
            <a:ext cx="2309622" cy="66102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1BFF52-03F4-5EDD-75F9-995EAC0479C6}"/>
              </a:ext>
            </a:extLst>
          </p:cNvPr>
          <p:cNvCxnSpPr>
            <a:cxnSpLocks/>
            <a:stCxn id="20" idx="1"/>
            <a:endCxn id="8" idx="3"/>
          </p:cNvCxnSpPr>
          <p:nvPr/>
        </p:nvCxnSpPr>
        <p:spPr>
          <a:xfrm flipH="1">
            <a:off x="3421544" y="2716711"/>
            <a:ext cx="2309622" cy="102299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3427DB-0BB0-8D34-CEC5-2B9FF1AB19BC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421544" y="2716711"/>
            <a:ext cx="2309622" cy="133576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B4FC38-48F7-716F-24C6-96B21FDFBF9E}"/>
              </a:ext>
            </a:extLst>
          </p:cNvPr>
          <p:cNvCxnSpPr>
            <a:cxnSpLocks/>
            <a:stCxn id="20" idx="1"/>
            <a:endCxn id="11" idx="3"/>
          </p:cNvCxnSpPr>
          <p:nvPr/>
        </p:nvCxnSpPr>
        <p:spPr>
          <a:xfrm flipH="1">
            <a:off x="3421544" y="2716711"/>
            <a:ext cx="2309622" cy="186591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BEF4E0-96DE-36A5-0D7C-AF792093BD69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3421544" y="2716711"/>
            <a:ext cx="2309622" cy="228737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0D1A399-0615-379D-8280-022D7834E125}"/>
              </a:ext>
            </a:extLst>
          </p:cNvPr>
          <p:cNvSpPr/>
          <p:nvPr/>
        </p:nvSpPr>
        <p:spPr>
          <a:xfrm>
            <a:off x="1027481" y="2143917"/>
            <a:ext cx="1731894" cy="297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5BFBD-9F4F-0DCA-B97C-ABECD026F6F2}"/>
              </a:ext>
            </a:extLst>
          </p:cNvPr>
          <p:cNvSpPr txBox="1"/>
          <p:nvPr/>
        </p:nvSpPr>
        <p:spPr>
          <a:xfrm>
            <a:off x="8309082" y="1923239"/>
            <a:ext cx="11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 core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CEF9D-8D92-4348-DF53-0B755F134D3A}"/>
              </a:ext>
            </a:extLst>
          </p:cNvPr>
          <p:cNvSpPr/>
          <p:nvPr/>
        </p:nvSpPr>
        <p:spPr>
          <a:xfrm>
            <a:off x="1889382" y="2834181"/>
            <a:ext cx="2610952" cy="2636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886338-BB5A-6715-CD4D-1E256CD43F13}"/>
              </a:ext>
            </a:extLst>
          </p:cNvPr>
          <p:cNvSpPr txBox="1"/>
          <p:nvPr/>
        </p:nvSpPr>
        <p:spPr>
          <a:xfrm>
            <a:off x="2411197" y="554027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86039-2CBC-756E-B000-DC1DB2BDFAAC}"/>
              </a:ext>
            </a:extLst>
          </p:cNvPr>
          <p:cNvSpPr/>
          <p:nvPr/>
        </p:nvSpPr>
        <p:spPr>
          <a:xfrm>
            <a:off x="5731166" y="4582626"/>
            <a:ext cx="2666954" cy="606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(INT EU)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5FF03-89D2-CA21-9B1D-54C3AA6A8D19}"/>
              </a:ext>
            </a:extLst>
          </p:cNvPr>
          <p:cNvSpPr txBox="1"/>
          <p:nvPr/>
        </p:nvSpPr>
        <p:spPr>
          <a:xfrm>
            <a:off x="6284033" y="5724943"/>
            <a:ext cx="31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true “compute” provider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D9E6B8-B0BF-8340-C5D2-50E153BB79C8}"/>
              </a:ext>
            </a:extLst>
          </p:cNvPr>
          <p:cNvCxnSpPr>
            <a:stCxn id="21" idx="0"/>
            <a:endCxn id="5" idx="2"/>
          </p:cNvCxnSpPr>
          <p:nvPr/>
        </p:nvCxnSpPr>
        <p:spPr>
          <a:xfrm flipH="1" flipV="1">
            <a:off x="7064643" y="5188754"/>
            <a:ext cx="797226" cy="536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55D41B-2ADF-5AF1-1F9A-AAA44340FDD9}"/>
              </a:ext>
            </a:extLst>
          </p:cNvPr>
          <p:cNvSpPr txBox="1"/>
          <p:nvPr/>
        </p:nvSpPr>
        <p:spPr>
          <a:xfrm>
            <a:off x="9846802" y="3739702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SISD</a:t>
            </a:r>
          </a:p>
        </p:txBody>
      </p:sp>
    </p:spTree>
    <p:extLst>
      <p:ext uri="{BB962C8B-B14F-4D97-AF65-F5344CB8AC3E}">
        <p14:creationId xmlns:p14="http://schemas.microsoft.com/office/powerpoint/2010/main" val="100849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19" grpId="0"/>
      <p:bldP spid="20" grpId="0" animBg="1"/>
      <p:bldP spid="36" grpId="0" animBg="1"/>
      <p:bldP spid="38" grpId="0"/>
      <p:bldP spid="3" grpId="0" animBg="1"/>
      <p:bldP spid="4" grpId="0"/>
      <p:bldP spid="5" grpId="0" animBg="1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C2361-9AC8-A071-5FCF-F5A364FC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9F8119-C389-02CF-595B-A0F3092E2C2E}"/>
              </a:ext>
            </a:extLst>
          </p:cNvPr>
          <p:cNvSpPr/>
          <p:nvPr/>
        </p:nvSpPr>
        <p:spPr>
          <a:xfrm>
            <a:off x="838200" y="1942479"/>
            <a:ext cx="6387548" cy="3501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ZMM0 – 512-bit register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F6293-22D2-12A2-C2E5-4617136951B1}"/>
              </a:ext>
            </a:extLst>
          </p:cNvPr>
          <p:cNvGrpSpPr/>
          <p:nvPr/>
        </p:nvGrpSpPr>
        <p:grpSpPr>
          <a:xfrm>
            <a:off x="7377299" y="946091"/>
            <a:ext cx="1707392" cy="1052374"/>
            <a:chOff x="8000151" y="1321356"/>
            <a:chExt cx="1707392" cy="1052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EA89C3-1443-682F-34F1-9D627DD5A5A0}"/>
                </a:ext>
              </a:extLst>
            </p:cNvPr>
            <p:cNvSpPr txBox="1"/>
            <p:nvPr/>
          </p:nvSpPr>
          <p:spPr>
            <a:xfrm>
              <a:off x="8123583" y="1321356"/>
              <a:ext cx="1583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64x 8-bit numbers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D09083-45CD-ADB8-F769-C9835265B6F0}"/>
                </a:ext>
              </a:extLst>
            </p:cNvPr>
            <p:cNvSpPr txBox="1"/>
            <p:nvPr/>
          </p:nvSpPr>
          <p:spPr>
            <a:xfrm>
              <a:off x="8000151" y="1690688"/>
              <a:ext cx="1680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32x 16-bit numbers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12D17C-88E9-ABC5-76DA-BCBA907E5AD5}"/>
                </a:ext>
              </a:extLst>
            </p:cNvPr>
            <p:cNvSpPr txBox="1"/>
            <p:nvPr/>
          </p:nvSpPr>
          <p:spPr>
            <a:xfrm>
              <a:off x="8000151" y="2065953"/>
              <a:ext cx="1680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16x 32-bit numbers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2DBF64F-F073-AA03-B1A6-79349FBEB457}"/>
              </a:ext>
            </a:extLst>
          </p:cNvPr>
          <p:cNvSpPr/>
          <p:nvPr/>
        </p:nvSpPr>
        <p:spPr>
          <a:xfrm>
            <a:off x="838198" y="3241371"/>
            <a:ext cx="6387548" cy="350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ZMM1 – 512-bit register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FE548-1640-B79E-9CEA-500A709D51CA}"/>
              </a:ext>
            </a:extLst>
          </p:cNvPr>
          <p:cNvSpPr txBox="1"/>
          <p:nvPr/>
        </p:nvSpPr>
        <p:spPr>
          <a:xfrm>
            <a:off x="3891549" y="2438315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A3F3D-4413-7FE1-732B-CD7F9C40502B}"/>
              </a:ext>
            </a:extLst>
          </p:cNvPr>
          <p:cNvSpPr txBox="1"/>
          <p:nvPr/>
        </p:nvSpPr>
        <p:spPr>
          <a:xfrm>
            <a:off x="5243397" y="2561477"/>
            <a:ext cx="618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_mm512_mul_epu32 ( __mm512i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array1</a:t>
            </a:r>
            <a:r>
              <a:rPr lang="en-US" b="1" dirty="0"/>
              <a:t>, __mm512i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array2</a:t>
            </a:r>
            <a:r>
              <a:rPr lang="en-US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5AA44-B054-37BF-49F5-E6088E7F19F7}"/>
              </a:ext>
            </a:extLst>
          </p:cNvPr>
          <p:cNvSpPr txBox="1"/>
          <p:nvPr/>
        </p:nvSpPr>
        <p:spPr>
          <a:xfrm>
            <a:off x="3891549" y="3809799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202D1C-096E-529A-0093-08A544F6173A}"/>
              </a:ext>
            </a:extLst>
          </p:cNvPr>
          <p:cNvSpPr/>
          <p:nvPr/>
        </p:nvSpPr>
        <p:spPr>
          <a:xfrm>
            <a:off x="838198" y="4540263"/>
            <a:ext cx="6387548" cy="350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ZMM2 – 512-bit register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11A38-1D8D-27E9-BC8C-BF49633D2247}"/>
              </a:ext>
            </a:extLst>
          </p:cNvPr>
          <p:cNvSpPr txBox="1"/>
          <p:nvPr/>
        </p:nvSpPr>
        <p:spPr>
          <a:xfrm>
            <a:off x="5925443" y="3927192"/>
            <a:ext cx="290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16x 32-bit multiplications!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46DAC-352B-C250-7F9B-4D258F513308}"/>
              </a:ext>
            </a:extLst>
          </p:cNvPr>
          <p:cNvSpPr txBox="1"/>
          <p:nvPr/>
        </p:nvSpPr>
        <p:spPr>
          <a:xfrm>
            <a:off x="7225746" y="3231778"/>
            <a:ext cx="16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filled with ”23”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47EFD-4A5F-7873-13FC-EF4E73C12DE5}"/>
              </a:ext>
            </a:extLst>
          </p:cNvPr>
          <p:cNvSpPr txBox="1"/>
          <p:nvPr/>
        </p:nvSpPr>
        <p:spPr>
          <a:xfrm>
            <a:off x="8068701" y="4309032"/>
            <a:ext cx="217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Still on CPU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Requires more EUs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0137B-6789-535C-66A4-3E9F414F3240}"/>
              </a:ext>
            </a:extLst>
          </p:cNvPr>
          <p:cNvSpPr/>
          <p:nvPr/>
        </p:nvSpPr>
        <p:spPr>
          <a:xfrm>
            <a:off x="7751214" y="4967871"/>
            <a:ext cx="2666954" cy="6061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ALU (INT EU)</a:t>
            </a:r>
          </a:p>
        </p:txBody>
      </p:sp>
    </p:spTree>
    <p:extLst>
      <p:ext uri="{BB962C8B-B14F-4D97-AF65-F5344CB8AC3E}">
        <p14:creationId xmlns:p14="http://schemas.microsoft.com/office/powerpoint/2010/main" val="33923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 animBg="1"/>
      <p:bldP spid="18" grpId="0"/>
      <p:bldP spid="3" grpId="0"/>
      <p:bldP spid="5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B43B-E144-50C1-B9F4-2D4D8D95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vs GPU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0CC5E-6A48-C249-2DAE-1767952F3C35}"/>
              </a:ext>
            </a:extLst>
          </p:cNvPr>
          <p:cNvSpPr/>
          <p:nvPr/>
        </p:nvSpPr>
        <p:spPr>
          <a:xfrm>
            <a:off x="838200" y="1690688"/>
            <a:ext cx="3975652" cy="4055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AFA6A-1E2F-248A-0C8A-16B6A2CA67BE}"/>
              </a:ext>
            </a:extLst>
          </p:cNvPr>
          <p:cNvSpPr/>
          <p:nvPr/>
        </p:nvSpPr>
        <p:spPr>
          <a:xfrm>
            <a:off x="6556513" y="1690687"/>
            <a:ext cx="3975652" cy="4055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E2CB4-3FAF-8EED-EB12-5523294D0A6E}"/>
              </a:ext>
            </a:extLst>
          </p:cNvPr>
          <p:cNvSpPr/>
          <p:nvPr/>
        </p:nvSpPr>
        <p:spPr>
          <a:xfrm rot="5400000">
            <a:off x="5893730" y="4753941"/>
            <a:ext cx="1325563" cy="3567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9B4AF-F5D6-8DA7-D7F6-F4C1C5A68F7C}"/>
              </a:ext>
            </a:extLst>
          </p:cNvPr>
          <p:cNvSpPr txBox="1"/>
          <p:nvPr/>
        </p:nvSpPr>
        <p:spPr>
          <a:xfrm>
            <a:off x="1264729" y="5032268"/>
            <a:ext cx="11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 core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F3D8F5-F12D-1A85-A3D8-42AA9FA421C9}"/>
              </a:ext>
            </a:extLst>
          </p:cNvPr>
          <p:cNvGrpSpPr/>
          <p:nvPr/>
        </p:nvGrpSpPr>
        <p:grpSpPr>
          <a:xfrm>
            <a:off x="927208" y="1939304"/>
            <a:ext cx="1832113" cy="3030793"/>
            <a:chOff x="1004629" y="1939304"/>
            <a:chExt cx="1832113" cy="303079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1F6A0E-352E-8691-2FEE-D939F93253E1}"/>
                </a:ext>
              </a:extLst>
            </p:cNvPr>
            <p:cNvSpPr/>
            <p:nvPr/>
          </p:nvSpPr>
          <p:spPr>
            <a:xfrm>
              <a:off x="1004629" y="1939304"/>
              <a:ext cx="1832113" cy="30307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434A28-A7C9-8646-566E-07A4584BE2FE}"/>
                </a:ext>
              </a:extLst>
            </p:cNvPr>
            <p:cNvSpPr/>
            <p:nvPr/>
          </p:nvSpPr>
          <p:spPr>
            <a:xfrm>
              <a:off x="1229136" y="2102979"/>
              <a:ext cx="1351722" cy="13517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EAC154-7791-185F-BB37-D718943C28B9}"/>
                </a:ext>
              </a:extLst>
            </p:cNvPr>
            <p:cNvSpPr/>
            <p:nvPr/>
          </p:nvSpPr>
          <p:spPr>
            <a:xfrm>
              <a:off x="1229136" y="354084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28BA9-AE47-5443-62B9-1F37C6DBE0AA}"/>
                </a:ext>
              </a:extLst>
            </p:cNvPr>
            <p:cNvSpPr/>
            <p:nvPr/>
          </p:nvSpPr>
          <p:spPr>
            <a:xfrm>
              <a:off x="1904997" y="354084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9D5570-0A39-556D-2E39-19AFFA6816D7}"/>
                </a:ext>
              </a:extLst>
            </p:cNvPr>
            <p:cNvSpPr/>
            <p:nvPr/>
          </p:nvSpPr>
          <p:spPr>
            <a:xfrm>
              <a:off x="1229136" y="392361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CC6FFF-33AE-48B0-2D6E-3A721BED917F}"/>
                </a:ext>
              </a:extLst>
            </p:cNvPr>
            <p:cNvSpPr/>
            <p:nvPr/>
          </p:nvSpPr>
          <p:spPr>
            <a:xfrm>
              <a:off x="1904997" y="392361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E4E362-5D61-B92C-E3C1-B5B71CC4BF33}"/>
                </a:ext>
              </a:extLst>
            </p:cNvPr>
            <p:cNvSpPr/>
            <p:nvPr/>
          </p:nvSpPr>
          <p:spPr>
            <a:xfrm>
              <a:off x="1229136" y="4321177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DA572C-1235-505E-AEBB-76A12EE8E8DE}"/>
                </a:ext>
              </a:extLst>
            </p:cNvPr>
            <p:cNvSpPr/>
            <p:nvPr/>
          </p:nvSpPr>
          <p:spPr>
            <a:xfrm>
              <a:off x="1904997" y="4321177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0C197A6-B9AF-85C4-0C87-01589EA5F0C9}"/>
              </a:ext>
            </a:extLst>
          </p:cNvPr>
          <p:cNvSpPr txBox="1"/>
          <p:nvPr/>
        </p:nvSpPr>
        <p:spPr>
          <a:xfrm>
            <a:off x="3228926" y="5034047"/>
            <a:ext cx="11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 core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8CE575-2FFE-154C-AB86-FB3CCB0C8C36}"/>
              </a:ext>
            </a:extLst>
          </p:cNvPr>
          <p:cNvGrpSpPr/>
          <p:nvPr/>
        </p:nvGrpSpPr>
        <p:grpSpPr>
          <a:xfrm>
            <a:off x="2891405" y="1939304"/>
            <a:ext cx="1832113" cy="3030793"/>
            <a:chOff x="1004629" y="1939304"/>
            <a:chExt cx="1832113" cy="303079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58B814-95D8-1DBC-E22C-A0AA9946B028}"/>
                </a:ext>
              </a:extLst>
            </p:cNvPr>
            <p:cNvSpPr/>
            <p:nvPr/>
          </p:nvSpPr>
          <p:spPr>
            <a:xfrm>
              <a:off x="1004629" y="1939304"/>
              <a:ext cx="1832113" cy="30307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BA836F2-5979-5C32-B115-ACD351091348}"/>
                </a:ext>
              </a:extLst>
            </p:cNvPr>
            <p:cNvSpPr/>
            <p:nvPr/>
          </p:nvSpPr>
          <p:spPr>
            <a:xfrm>
              <a:off x="1229136" y="2102979"/>
              <a:ext cx="1351722" cy="13517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2CE09F-B3DE-8F40-3AB3-63B183FBDD36}"/>
                </a:ext>
              </a:extLst>
            </p:cNvPr>
            <p:cNvSpPr/>
            <p:nvPr/>
          </p:nvSpPr>
          <p:spPr>
            <a:xfrm>
              <a:off x="1229136" y="354084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A32086-1E79-4BB7-8705-B98F1C98F879}"/>
                </a:ext>
              </a:extLst>
            </p:cNvPr>
            <p:cNvSpPr/>
            <p:nvPr/>
          </p:nvSpPr>
          <p:spPr>
            <a:xfrm>
              <a:off x="1904997" y="354084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6B3AA1F-1439-EA0C-FD4C-C25C42FBF880}"/>
                </a:ext>
              </a:extLst>
            </p:cNvPr>
            <p:cNvSpPr/>
            <p:nvPr/>
          </p:nvSpPr>
          <p:spPr>
            <a:xfrm>
              <a:off x="1229136" y="392361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63BC96-8703-1E23-631B-99765C2B3A48}"/>
                </a:ext>
              </a:extLst>
            </p:cNvPr>
            <p:cNvSpPr/>
            <p:nvPr/>
          </p:nvSpPr>
          <p:spPr>
            <a:xfrm>
              <a:off x="1904997" y="3923611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CDA8E4-E41B-03A2-CD27-153679719BE6}"/>
                </a:ext>
              </a:extLst>
            </p:cNvPr>
            <p:cNvSpPr/>
            <p:nvPr/>
          </p:nvSpPr>
          <p:spPr>
            <a:xfrm>
              <a:off x="1229136" y="4321177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79576E-0C11-7186-6216-A6E26068C18B}"/>
                </a:ext>
              </a:extLst>
            </p:cNvPr>
            <p:cNvSpPr/>
            <p:nvPr/>
          </p:nvSpPr>
          <p:spPr>
            <a:xfrm>
              <a:off x="1904997" y="4321177"/>
              <a:ext cx="675861" cy="3975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ALU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7D6776E-74CC-46C6-D0A0-C3B4069C51AE}"/>
              </a:ext>
            </a:extLst>
          </p:cNvPr>
          <p:cNvSpPr/>
          <p:nvPr/>
        </p:nvSpPr>
        <p:spPr>
          <a:xfrm rot="16200000">
            <a:off x="4151071" y="4753941"/>
            <a:ext cx="1325563" cy="3567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PCIe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0713AF-0403-4CDA-6DF3-C1B1146EF250}"/>
              </a:ext>
            </a:extLst>
          </p:cNvPr>
          <p:cNvGrpSpPr/>
          <p:nvPr/>
        </p:nvGrpSpPr>
        <p:grpSpPr>
          <a:xfrm>
            <a:off x="6862197" y="1830600"/>
            <a:ext cx="750442" cy="2313396"/>
            <a:chOff x="5080515" y="990715"/>
            <a:chExt cx="1209334" cy="372802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3DA9FD-30B4-27B3-CB53-C28412CC587A}"/>
                </a:ext>
              </a:extLst>
            </p:cNvPr>
            <p:cNvSpPr/>
            <p:nvPr/>
          </p:nvSpPr>
          <p:spPr>
            <a:xfrm>
              <a:off x="5084619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5421A3-BB3C-45E4-0758-26605C37B0CE}"/>
                </a:ext>
              </a:extLst>
            </p:cNvPr>
            <p:cNvSpPr/>
            <p:nvPr/>
          </p:nvSpPr>
          <p:spPr>
            <a:xfrm>
              <a:off x="5687234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AB3A6F-24CF-451C-D87F-165B616348EB}"/>
                </a:ext>
              </a:extLst>
            </p:cNvPr>
            <p:cNvSpPr/>
            <p:nvPr/>
          </p:nvSpPr>
          <p:spPr>
            <a:xfrm>
              <a:off x="5084619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709511-F6AA-3E49-8FCD-49D05A82DB59}"/>
                </a:ext>
              </a:extLst>
            </p:cNvPr>
            <p:cNvSpPr/>
            <p:nvPr/>
          </p:nvSpPr>
          <p:spPr>
            <a:xfrm>
              <a:off x="5687234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09AF41-215B-5C74-7603-870A6D569A4E}"/>
                </a:ext>
              </a:extLst>
            </p:cNvPr>
            <p:cNvSpPr/>
            <p:nvPr/>
          </p:nvSpPr>
          <p:spPr>
            <a:xfrm>
              <a:off x="5084619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ED8B3C7-6E05-6F36-8103-F5000BF3FAD0}"/>
                </a:ext>
              </a:extLst>
            </p:cNvPr>
            <p:cNvSpPr/>
            <p:nvPr/>
          </p:nvSpPr>
          <p:spPr>
            <a:xfrm>
              <a:off x="5687234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8C3195E-1ABE-27D3-AF2C-EFBBD8E27585}"/>
                </a:ext>
              </a:extLst>
            </p:cNvPr>
            <p:cNvSpPr/>
            <p:nvPr/>
          </p:nvSpPr>
          <p:spPr>
            <a:xfrm>
              <a:off x="5083930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9C0D7F-CC81-961E-EFB1-0209FE4587D6}"/>
                </a:ext>
              </a:extLst>
            </p:cNvPr>
            <p:cNvSpPr/>
            <p:nvPr/>
          </p:nvSpPr>
          <p:spPr>
            <a:xfrm>
              <a:off x="5686545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F9D625-2E3B-982C-4A36-7761305CE7FF}"/>
                </a:ext>
              </a:extLst>
            </p:cNvPr>
            <p:cNvSpPr/>
            <p:nvPr/>
          </p:nvSpPr>
          <p:spPr>
            <a:xfrm>
              <a:off x="5083930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64C0BF0-8B69-35AB-F065-EFFD13A0D8C3}"/>
                </a:ext>
              </a:extLst>
            </p:cNvPr>
            <p:cNvSpPr/>
            <p:nvPr/>
          </p:nvSpPr>
          <p:spPr>
            <a:xfrm>
              <a:off x="5686545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E3EA78-6D3D-D33F-FB12-A07D5C3BE2FA}"/>
                </a:ext>
              </a:extLst>
            </p:cNvPr>
            <p:cNvSpPr/>
            <p:nvPr/>
          </p:nvSpPr>
          <p:spPr>
            <a:xfrm>
              <a:off x="5083930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51856C-4A98-4BA6-DA17-064AA017EDC8}"/>
                </a:ext>
              </a:extLst>
            </p:cNvPr>
            <p:cNvSpPr/>
            <p:nvPr/>
          </p:nvSpPr>
          <p:spPr>
            <a:xfrm>
              <a:off x="5686545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E3226B-1007-215C-4E28-3F0E3FAD960E}"/>
                </a:ext>
              </a:extLst>
            </p:cNvPr>
            <p:cNvSpPr/>
            <p:nvPr/>
          </p:nvSpPr>
          <p:spPr>
            <a:xfrm>
              <a:off x="5080515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D725CE-5DAB-6401-6A0D-9C260459D9C1}"/>
                </a:ext>
              </a:extLst>
            </p:cNvPr>
            <p:cNvSpPr/>
            <p:nvPr/>
          </p:nvSpPr>
          <p:spPr>
            <a:xfrm>
              <a:off x="5683130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C4D35E-1010-7B2D-F3B4-F259332BABB4}"/>
                </a:ext>
              </a:extLst>
            </p:cNvPr>
            <p:cNvSpPr/>
            <p:nvPr/>
          </p:nvSpPr>
          <p:spPr>
            <a:xfrm>
              <a:off x="5080515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9E67DF-678D-3A7C-7115-091ECEB3BCCF}"/>
                </a:ext>
              </a:extLst>
            </p:cNvPr>
            <p:cNvSpPr/>
            <p:nvPr/>
          </p:nvSpPr>
          <p:spPr>
            <a:xfrm>
              <a:off x="5683130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A008A3-F0D4-3F2D-C0D3-113FDBF56FC0}"/>
                </a:ext>
              </a:extLst>
            </p:cNvPr>
            <p:cNvSpPr/>
            <p:nvPr/>
          </p:nvSpPr>
          <p:spPr>
            <a:xfrm>
              <a:off x="5080515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F04673-8810-82B8-9F30-B4B24327163E}"/>
                </a:ext>
              </a:extLst>
            </p:cNvPr>
            <p:cNvSpPr/>
            <p:nvPr/>
          </p:nvSpPr>
          <p:spPr>
            <a:xfrm>
              <a:off x="5683130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7C9551D-9B57-7304-C1A5-1BDD71A8B7FE}"/>
                </a:ext>
              </a:extLst>
            </p:cNvPr>
            <p:cNvSpPr/>
            <p:nvPr/>
          </p:nvSpPr>
          <p:spPr>
            <a:xfrm>
              <a:off x="5080515" y="990715"/>
              <a:ext cx="1205230" cy="3643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0E94D0-FAB1-60CF-B6F4-E4E9301397E3}"/>
              </a:ext>
            </a:extLst>
          </p:cNvPr>
          <p:cNvGrpSpPr/>
          <p:nvPr/>
        </p:nvGrpSpPr>
        <p:grpSpPr>
          <a:xfrm>
            <a:off x="7719898" y="1821860"/>
            <a:ext cx="750442" cy="2313396"/>
            <a:chOff x="5080515" y="990715"/>
            <a:chExt cx="1209334" cy="372802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F6E3F6C-5681-E434-0D18-5AC8AA0FCA25}"/>
                </a:ext>
              </a:extLst>
            </p:cNvPr>
            <p:cNvSpPr/>
            <p:nvPr/>
          </p:nvSpPr>
          <p:spPr>
            <a:xfrm>
              <a:off x="5084619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EDCBDD-855D-9967-BD66-DFA13682B13D}"/>
                </a:ext>
              </a:extLst>
            </p:cNvPr>
            <p:cNvSpPr/>
            <p:nvPr/>
          </p:nvSpPr>
          <p:spPr>
            <a:xfrm>
              <a:off x="5687234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5F604DD-359B-3826-3FCF-534CE34563E3}"/>
                </a:ext>
              </a:extLst>
            </p:cNvPr>
            <p:cNvSpPr/>
            <p:nvPr/>
          </p:nvSpPr>
          <p:spPr>
            <a:xfrm>
              <a:off x="5084619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AD6E22-BDBD-3E86-B8C3-DD7144D67D9F}"/>
                </a:ext>
              </a:extLst>
            </p:cNvPr>
            <p:cNvSpPr/>
            <p:nvPr/>
          </p:nvSpPr>
          <p:spPr>
            <a:xfrm>
              <a:off x="5687234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10E344-C49D-9628-55DB-D0D2B7C1A98F}"/>
                </a:ext>
              </a:extLst>
            </p:cNvPr>
            <p:cNvSpPr/>
            <p:nvPr/>
          </p:nvSpPr>
          <p:spPr>
            <a:xfrm>
              <a:off x="5084619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21CDC1-168D-97B3-1524-CE0EB8B67815}"/>
                </a:ext>
              </a:extLst>
            </p:cNvPr>
            <p:cNvSpPr/>
            <p:nvPr/>
          </p:nvSpPr>
          <p:spPr>
            <a:xfrm>
              <a:off x="5687234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BF1633-E672-D8CA-E4F6-E031FA4B36FF}"/>
                </a:ext>
              </a:extLst>
            </p:cNvPr>
            <p:cNvSpPr/>
            <p:nvPr/>
          </p:nvSpPr>
          <p:spPr>
            <a:xfrm>
              <a:off x="5083930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C1FFD4-ABD8-69BA-5C7E-B75145E22AA4}"/>
                </a:ext>
              </a:extLst>
            </p:cNvPr>
            <p:cNvSpPr/>
            <p:nvPr/>
          </p:nvSpPr>
          <p:spPr>
            <a:xfrm>
              <a:off x="5686545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03EAF5C-6313-7C12-6C56-60CB03CDF30C}"/>
                </a:ext>
              </a:extLst>
            </p:cNvPr>
            <p:cNvSpPr/>
            <p:nvPr/>
          </p:nvSpPr>
          <p:spPr>
            <a:xfrm>
              <a:off x="5083930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3ACC7A9-4776-672F-1A4F-6C4D2ED3B081}"/>
                </a:ext>
              </a:extLst>
            </p:cNvPr>
            <p:cNvSpPr/>
            <p:nvPr/>
          </p:nvSpPr>
          <p:spPr>
            <a:xfrm>
              <a:off x="5686545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5A89D34-8C1F-3B45-FC02-1B08A40276F1}"/>
                </a:ext>
              </a:extLst>
            </p:cNvPr>
            <p:cNvSpPr/>
            <p:nvPr/>
          </p:nvSpPr>
          <p:spPr>
            <a:xfrm>
              <a:off x="5083930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DC57620-16C6-6DA0-25AE-2912BCDC5CE1}"/>
                </a:ext>
              </a:extLst>
            </p:cNvPr>
            <p:cNvSpPr/>
            <p:nvPr/>
          </p:nvSpPr>
          <p:spPr>
            <a:xfrm>
              <a:off x="5686545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7D65A3D-A890-8654-48FD-7CCD39A2C1C3}"/>
                </a:ext>
              </a:extLst>
            </p:cNvPr>
            <p:cNvSpPr/>
            <p:nvPr/>
          </p:nvSpPr>
          <p:spPr>
            <a:xfrm>
              <a:off x="5080515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719044B-2DD3-6BBD-CF31-279F21AFD49D}"/>
                </a:ext>
              </a:extLst>
            </p:cNvPr>
            <p:cNvSpPr/>
            <p:nvPr/>
          </p:nvSpPr>
          <p:spPr>
            <a:xfrm>
              <a:off x="5683130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1E948AE-0334-D71F-4DE2-3B89B687D6D4}"/>
                </a:ext>
              </a:extLst>
            </p:cNvPr>
            <p:cNvSpPr/>
            <p:nvPr/>
          </p:nvSpPr>
          <p:spPr>
            <a:xfrm>
              <a:off x="5080515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9594A94-9EBD-B806-E66D-F3068AFA5738}"/>
                </a:ext>
              </a:extLst>
            </p:cNvPr>
            <p:cNvSpPr/>
            <p:nvPr/>
          </p:nvSpPr>
          <p:spPr>
            <a:xfrm>
              <a:off x="5683130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8BE0AD5-5A32-889B-244D-78B581FDDBBF}"/>
                </a:ext>
              </a:extLst>
            </p:cNvPr>
            <p:cNvSpPr/>
            <p:nvPr/>
          </p:nvSpPr>
          <p:spPr>
            <a:xfrm>
              <a:off x="5080515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8DE5E4F-280C-61DA-1849-85AF7549F2A5}"/>
                </a:ext>
              </a:extLst>
            </p:cNvPr>
            <p:cNvSpPr/>
            <p:nvPr/>
          </p:nvSpPr>
          <p:spPr>
            <a:xfrm>
              <a:off x="5683130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176A6F-C825-88F5-261C-560E27A90DE3}"/>
                </a:ext>
              </a:extLst>
            </p:cNvPr>
            <p:cNvSpPr/>
            <p:nvPr/>
          </p:nvSpPr>
          <p:spPr>
            <a:xfrm>
              <a:off x="5080515" y="990715"/>
              <a:ext cx="1205230" cy="3643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BA156A-D2AD-BDDA-CE78-E2D4A5F3BBA5}"/>
              </a:ext>
            </a:extLst>
          </p:cNvPr>
          <p:cNvGrpSpPr/>
          <p:nvPr/>
        </p:nvGrpSpPr>
        <p:grpSpPr>
          <a:xfrm>
            <a:off x="8576325" y="1809280"/>
            <a:ext cx="750442" cy="2313396"/>
            <a:chOff x="5080515" y="990715"/>
            <a:chExt cx="1209334" cy="372802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F1C3B33-1199-8BDF-5445-0B9A7305F99F}"/>
                </a:ext>
              </a:extLst>
            </p:cNvPr>
            <p:cNvSpPr/>
            <p:nvPr/>
          </p:nvSpPr>
          <p:spPr>
            <a:xfrm>
              <a:off x="5084619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E22E21-7D17-6F51-6BC9-4DEE9CD7CA86}"/>
                </a:ext>
              </a:extLst>
            </p:cNvPr>
            <p:cNvSpPr/>
            <p:nvPr/>
          </p:nvSpPr>
          <p:spPr>
            <a:xfrm>
              <a:off x="5687234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365A422-A0B6-5CA3-8725-2B4277091E84}"/>
                </a:ext>
              </a:extLst>
            </p:cNvPr>
            <p:cNvSpPr/>
            <p:nvPr/>
          </p:nvSpPr>
          <p:spPr>
            <a:xfrm>
              <a:off x="5084619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86013F-34C9-D83E-9C32-A9B0EAA76F88}"/>
                </a:ext>
              </a:extLst>
            </p:cNvPr>
            <p:cNvSpPr/>
            <p:nvPr/>
          </p:nvSpPr>
          <p:spPr>
            <a:xfrm>
              <a:off x="5687234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974CD77-5562-4109-DB20-711D9862B559}"/>
                </a:ext>
              </a:extLst>
            </p:cNvPr>
            <p:cNvSpPr/>
            <p:nvPr/>
          </p:nvSpPr>
          <p:spPr>
            <a:xfrm>
              <a:off x="5084619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4808C8-2021-D0D5-C7E4-0D27A8A749AB}"/>
                </a:ext>
              </a:extLst>
            </p:cNvPr>
            <p:cNvSpPr/>
            <p:nvPr/>
          </p:nvSpPr>
          <p:spPr>
            <a:xfrm>
              <a:off x="5687234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F408C3B-E7D4-313A-8494-F93699C646C5}"/>
                </a:ext>
              </a:extLst>
            </p:cNvPr>
            <p:cNvSpPr/>
            <p:nvPr/>
          </p:nvSpPr>
          <p:spPr>
            <a:xfrm>
              <a:off x="5083930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35D8F77-7418-A65F-CE03-D88AB9B9F313}"/>
                </a:ext>
              </a:extLst>
            </p:cNvPr>
            <p:cNvSpPr/>
            <p:nvPr/>
          </p:nvSpPr>
          <p:spPr>
            <a:xfrm>
              <a:off x="5686545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83E133B-0582-283A-A14C-9C4255D4065C}"/>
                </a:ext>
              </a:extLst>
            </p:cNvPr>
            <p:cNvSpPr/>
            <p:nvPr/>
          </p:nvSpPr>
          <p:spPr>
            <a:xfrm>
              <a:off x="5083930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1BAC7E3-3674-6C7B-1FA6-332FCAC4736C}"/>
                </a:ext>
              </a:extLst>
            </p:cNvPr>
            <p:cNvSpPr/>
            <p:nvPr/>
          </p:nvSpPr>
          <p:spPr>
            <a:xfrm>
              <a:off x="5686545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8C07ED-17BC-1F50-1968-CC2607DB06D4}"/>
                </a:ext>
              </a:extLst>
            </p:cNvPr>
            <p:cNvSpPr/>
            <p:nvPr/>
          </p:nvSpPr>
          <p:spPr>
            <a:xfrm>
              <a:off x="5083930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0D8A595-8A3B-E0D0-1FC0-19ED51857007}"/>
                </a:ext>
              </a:extLst>
            </p:cNvPr>
            <p:cNvSpPr/>
            <p:nvPr/>
          </p:nvSpPr>
          <p:spPr>
            <a:xfrm>
              <a:off x="5686545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28D048F-D35C-9E18-F052-8F07A3CE39D7}"/>
                </a:ext>
              </a:extLst>
            </p:cNvPr>
            <p:cNvSpPr/>
            <p:nvPr/>
          </p:nvSpPr>
          <p:spPr>
            <a:xfrm>
              <a:off x="5080515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5D63A77-1EB1-365E-903F-C085FE00E6ED}"/>
                </a:ext>
              </a:extLst>
            </p:cNvPr>
            <p:cNvSpPr/>
            <p:nvPr/>
          </p:nvSpPr>
          <p:spPr>
            <a:xfrm>
              <a:off x="5683130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500D45E-7D7F-15B9-0069-4F6F87259F6E}"/>
                </a:ext>
              </a:extLst>
            </p:cNvPr>
            <p:cNvSpPr/>
            <p:nvPr/>
          </p:nvSpPr>
          <p:spPr>
            <a:xfrm>
              <a:off x="5080515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1280DF8-C3BF-1D52-29F0-E79938538E3C}"/>
                </a:ext>
              </a:extLst>
            </p:cNvPr>
            <p:cNvSpPr/>
            <p:nvPr/>
          </p:nvSpPr>
          <p:spPr>
            <a:xfrm>
              <a:off x="5683130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13124D3-558E-0BFC-1991-001F963EE899}"/>
                </a:ext>
              </a:extLst>
            </p:cNvPr>
            <p:cNvSpPr/>
            <p:nvPr/>
          </p:nvSpPr>
          <p:spPr>
            <a:xfrm>
              <a:off x="5080515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6FD5408-08D1-0742-0914-BCF0C3E01E63}"/>
                </a:ext>
              </a:extLst>
            </p:cNvPr>
            <p:cNvSpPr/>
            <p:nvPr/>
          </p:nvSpPr>
          <p:spPr>
            <a:xfrm>
              <a:off x="5683130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883DB35-576A-889D-EBE8-BBB3FA085769}"/>
                </a:ext>
              </a:extLst>
            </p:cNvPr>
            <p:cNvSpPr/>
            <p:nvPr/>
          </p:nvSpPr>
          <p:spPr>
            <a:xfrm>
              <a:off x="5080515" y="990715"/>
              <a:ext cx="1205230" cy="3643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09AF913-926A-C840-FEEB-CB808EB02504}"/>
              </a:ext>
            </a:extLst>
          </p:cNvPr>
          <p:cNvGrpSpPr/>
          <p:nvPr/>
        </p:nvGrpSpPr>
        <p:grpSpPr>
          <a:xfrm>
            <a:off x="9435505" y="1821860"/>
            <a:ext cx="750442" cy="2313396"/>
            <a:chOff x="5080515" y="990715"/>
            <a:chExt cx="1209334" cy="372802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50A9637-566F-0209-1C86-33405FC87B58}"/>
                </a:ext>
              </a:extLst>
            </p:cNvPr>
            <p:cNvSpPr/>
            <p:nvPr/>
          </p:nvSpPr>
          <p:spPr>
            <a:xfrm>
              <a:off x="5084619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FB089C2-8DA1-E3CE-586A-FE8688F8688E}"/>
                </a:ext>
              </a:extLst>
            </p:cNvPr>
            <p:cNvSpPr/>
            <p:nvPr/>
          </p:nvSpPr>
          <p:spPr>
            <a:xfrm>
              <a:off x="5687234" y="359751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D328017-44CF-65D0-ABCC-D26ECB295CA4}"/>
                </a:ext>
              </a:extLst>
            </p:cNvPr>
            <p:cNvSpPr/>
            <p:nvPr/>
          </p:nvSpPr>
          <p:spPr>
            <a:xfrm>
              <a:off x="5084619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316CC3-7DD1-D3CA-490F-8C085994F002}"/>
                </a:ext>
              </a:extLst>
            </p:cNvPr>
            <p:cNvSpPr/>
            <p:nvPr/>
          </p:nvSpPr>
          <p:spPr>
            <a:xfrm>
              <a:off x="5687234" y="396187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267AD2C-A05C-41AD-5DD0-B3B7116980CE}"/>
                </a:ext>
              </a:extLst>
            </p:cNvPr>
            <p:cNvSpPr/>
            <p:nvPr/>
          </p:nvSpPr>
          <p:spPr>
            <a:xfrm>
              <a:off x="5084619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13A9633-69AA-77D3-E730-269E5B5A00A0}"/>
                </a:ext>
              </a:extLst>
            </p:cNvPr>
            <p:cNvSpPr/>
            <p:nvPr/>
          </p:nvSpPr>
          <p:spPr>
            <a:xfrm>
              <a:off x="5687234" y="434030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639401F-5FC9-13A9-CA43-6E9616A26E14}"/>
                </a:ext>
              </a:extLst>
            </p:cNvPr>
            <p:cNvSpPr/>
            <p:nvPr/>
          </p:nvSpPr>
          <p:spPr>
            <a:xfrm>
              <a:off x="5083930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9A0F2CE-B15C-53C3-247A-7656D45F4765}"/>
                </a:ext>
              </a:extLst>
            </p:cNvPr>
            <p:cNvSpPr/>
            <p:nvPr/>
          </p:nvSpPr>
          <p:spPr>
            <a:xfrm>
              <a:off x="5686545" y="2476293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2BB185C-0564-642F-71C6-2617C4121B50}"/>
                </a:ext>
              </a:extLst>
            </p:cNvPr>
            <p:cNvSpPr/>
            <p:nvPr/>
          </p:nvSpPr>
          <p:spPr>
            <a:xfrm>
              <a:off x="5083930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860230E-70D3-4F8C-2A7B-C97511E3F5D6}"/>
                </a:ext>
              </a:extLst>
            </p:cNvPr>
            <p:cNvSpPr/>
            <p:nvPr/>
          </p:nvSpPr>
          <p:spPr>
            <a:xfrm>
              <a:off x="5686545" y="2840645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4BF8EE3-D417-AFCD-3B5F-94B1D07E6C5D}"/>
                </a:ext>
              </a:extLst>
            </p:cNvPr>
            <p:cNvSpPr/>
            <p:nvPr/>
          </p:nvSpPr>
          <p:spPr>
            <a:xfrm>
              <a:off x="5083930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E5B4263-DCBB-C861-59EC-AD0BC59D375C}"/>
                </a:ext>
              </a:extLst>
            </p:cNvPr>
            <p:cNvSpPr/>
            <p:nvPr/>
          </p:nvSpPr>
          <p:spPr>
            <a:xfrm>
              <a:off x="5686545" y="3219082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1F08A51-FD25-1BAA-AAC3-1580CF2AECEC}"/>
                </a:ext>
              </a:extLst>
            </p:cNvPr>
            <p:cNvSpPr/>
            <p:nvPr/>
          </p:nvSpPr>
          <p:spPr>
            <a:xfrm>
              <a:off x="5080515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B956BAA-C2E3-8BFB-2127-FA1B22876895}"/>
                </a:ext>
              </a:extLst>
            </p:cNvPr>
            <p:cNvSpPr/>
            <p:nvPr/>
          </p:nvSpPr>
          <p:spPr>
            <a:xfrm>
              <a:off x="5683130" y="1355068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DD41A98-1138-F97B-E14A-FE00152110D4}"/>
                </a:ext>
              </a:extLst>
            </p:cNvPr>
            <p:cNvSpPr/>
            <p:nvPr/>
          </p:nvSpPr>
          <p:spPr>
            <a:xfrm>
              <a:off x="5080515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1B3F76F-91B5-5486-4265-9EAF203D859A}"/>
                </a:ext>
              </a:extLst>
            </p:cNvPr>
            <p:cNvSpPr/>
            <p:nvPr/>
          </p:nvSpPr>
          <p:spPr>
            <a:xfrm>
              <a:off x="5683130" y="1719420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1B592B9-82B0-9009-E885-9A5AC2564BD7}"/>
                </a:ext>
              </a:extLst>
            </p:cNvPr>
            <p:cNvSpPr/>
            <p:nvPr/>
          </p:nvSpPr>
          <p:spPr>
            <a:xfrm>
              <a:off x="5080515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641A583-E528-2EB9-5A36-C95223FB204F}"/>
                </a:ext>
              </a:extLst>
            </p:cNvPr>
            <p:cNvSpPr/>
            <p:nvPr/>
          </p:nvSpPr>
          <p:spPr>
            <a:xfrm>
              <a:off x="5683130" y="2097857"/>
              <a:ext cx="602615" cy="378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ALU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498699-901E-D9DC-53BB-6451A0AD2DC0}"/>
                </a:ext>
              </a:extLst>
            </p:cNvPr>
            <p:cNvSpPr/>
            <p:nvPr/>
          </p:nvSpPr>
          <p:spPr>
            <a:xfrm>
              <a:off x="5080515" y="990715"/>
              <a:ext cx="1205230" cy="3643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64DC6A9-C884-4C85-E5AB-9A92DF0D1635}"/>
              </a:ext>
            </a:extLst>
          </p:cNvPr>
          <p:cNvSpPr/>
          <p:nvPr/>
        </p:nvSpPr>
        <p:spPr>
          <a:xfrm>
            <a:off x="6968562" y="4918057"/>
            <a:ext cx="3321203" cy="682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 Global Memory</a:t>
            </a:r>
          </a:p>
        </p:txBody>
      </p:sp>
      <p:grpSp>
        <p:nvGrpSpPr>
          <p:cNvPr id="114" name="Memory">
            <a:extLst>
              <a:ext uri="{FF2B5EF4-FFF2-40B4-BE49-F238E27FC236}">
                <a16:creationId xmlns:a16="http://schemas.microsoft.com/office/drawing/2014/main" id="{A9876B32-120B-472F-EB6F-BA178A1DA482}"/>
              </a:ext>
            </a:extLst>
          </p:cNvPr>
          <p:cNvGrpSpPr/>
          <p:nvPr/>
        </p:nvGrpSpPr>
        <p:grpSpPr>
          <a:xfrm>
            <a:off x="4273430" y="5875890"/>
            <a:ext cx="1896696" cy="886941"/>
            <a:chOff x="9020799" y="1570079"/>
            <a:chExt cx="1896696" cy="886941"/>
          </a:xfrm>
        </p:grpSpPr>
        <p:pic>
          <p:nvPicPr>
            <p:cNvPr id="115" name="Picture 2" descr="IconExperience » G-Collection » Dram Icon">
              <a:extLst>
                <a:ext uri="{FF2B5EF4-FFF2-40B4-BE49-F238E27FC236}">
                  <a16:creationId xmlns:a16="http://schemas.microsoft.com/office/drawing/2014/main" id="{5E1ED093-1B02-EB6D-0F4B-587A17419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799" y="1570079"/>
              <a:ext cx="886941" cy="88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62944AD-86E9-A40A-3B45-3896D82AE111}"/>
                </a:ext>
              </a:extLst>
            </p:cNvPr>
            <p:cNvSpPr txBox="1"/>
            <p:nvPr/>
          </p:nvSpPr>
          <p:spPr>
            <a:xfrm>
              <a:off x="9928570" y="1811293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Memory</a:t>
              </a:r>
            </a:p>
          </p:txBody>
        </p:sp>
      </p:grpSp>
      <p:sp>
        <p:nvSpPr>
          <p:cNvPr id="117" name="Memory Bus">
            <a:extLst>
              <a:ext uri="{FF2B5EF4-FFF2-40B4-BE49-F238E27FC236}">
                <a16:creationId xmlns:a16="http://schemas.microsoft.com/office/drawing/2014/main" id="{D2EA77D6-8F40-4881-D099-FE6F3990919B}"/>
              </a:ext>
            </a:extLst>
          </p:cNvPr>
          <p:cNvSpPr/>
          <p:nvPr/>
        </p:nvSpPr>
        <p:spPr>
          <a:xfrm rot="5400000">
            <a:off x="2450808" y="4667453"/>
            <a:ext cx="728266" cy="2916977"/>
          </a:xfrm>
          <a:prstGeom prst="leftUpArrow">
            <a:avLst>
              <a:gd name="adj1" fmla="val 25000"/>
              <a:gd name="adj2" fmla="val 23303"/>
              <a:gd name="adj3" fmla="val 25000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Up-down Arrow 117">
            <a:extLst>
              <a:ext uri="{FF2B5EF4-FFF2-40B4-BE49-F238E27FC236}">
                <a16:creationId xmlns:a16="http://schemas.microsoft.com/office/drawing/2014/main" id="{CD0D1EF3-C710-92B6-890E-E5B2BCBA0157}"/>
              </a:ext>
            </a:extLst>
          </p:cNvPr>
          <p:cNvSpPr/>
          <p:nvPr/>
        </p:nvSpPr>
        <p:spPr>
          <a:xfrm>
            <a:off x="7749723" y="4244906"/>
            <a:ext cx="371061" cy="64851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Up-down Arrow 118">
            <a:extLst>
              <a:ext uri="{FF2B5EF4-FFF2-40B4-BE49-F238E27FC236}">
                <a16:creationId xmlns:a16="http://schemas.microsoft.com/office/drawing/2014/main" id="{D10252D0-2213-4CDF-C358-E2AA237EDA1D}"/>
              </a:ext>
            </a:extLst>
          </p:cNvPr>
          <p:cNvSpPr/>
          <p:nvPr/>
        </p:nvSpPr>
        <p:spPr>
          <a:xfrm>
            <a:off x="8202465" y="4247806"/>
            <a:ext cx="371061" cy="64851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3AF9595F-429A-D621-5F6F-CE7E9E1F5E59}"/>
              </a:ext>
            </a:extLst>
          </p:cNvPr>
          <p:cNvSpPr/>
          <p:nvPr/>
        </p:nvSpPr>
        <p:spPr>
          <a:xfrm>
            <a:off x="8655207" y="4244906"/>
            <a:ext cx="371061" cy="64851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-down Arrow 120">
            <a:extLst>
              <a:ext uri="{FF2B5EF4-FFF2-40B4-BE49-F238E27FC236}">
                <a16:creationId xmlns:a16="http://schemas.microsoft.com/office/drawing/2014/main" id="{46BC19A9-0983-DCB9-654F-86A8828DD149}"/>
              </a:ext>
            </a:extLst>
          </p:cNvPr>
          <p:cNvSpPr/>
          <p:nvPr/>
        </p:nvSpPr>
        <p:spPr>
          <a:xfrm>
            <a:off x="9115064" y="4256965"/>
            <a:ext cx="371061" cy="648512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-down Arrow 121">
            <a:extLst>
              <a:ext uri="{FF2B5EF4-FFF2-40B4-BE49-F238E27FC236}">
                <a16:creationId xmlns:a16="http://schemas.microsoft.com/office/drawing/2014/main" id="{B8B27DF4-FA02-97BC-03BC-67FE75178D03}"/>
              </a:ext>
            </a:extLst>
          </p:cNvPr>
          <p:cNvSpPr/>
          <p:nvPr/>
        </p:nvSpPr>
        <p:spPr>
          <a:xfrm rot="16200000">
            <a:off x="5532542" y="4361220"/>
            <a:ext cx="247702" cy="1217753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14ABEA2-A0EA-BAD9-A211-D5D6FB55C1DC}"/>
              </a:ext>
            </a:extLst>
          </p:cNvPr>
          <p:cNvSpPr txBox="1"/>
          <p:nvPr/>
        </p:nvSpPr>
        <p:spPr>
          <a:xfrm>
            <a:off x="4510585" y="1060298"/>
            <a:ext cx="459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Is it really so simple? What are the tradeoffs?</a:t>
            </a:r>
          </a:p>
        </p:txBody>
      </p:sp>
    </p:spTree>
    <p:extLst>
      <p:ext uri="{BB962C8B-B14F-4D97-AF65-F5344CB8AC3E}">
        <p14:creationId xmlns:p14="http://schemas.microsoft.com/office/powerpoint/2010/main" val="310918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3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5B3E-7AE9-AC9D-BBBF-9E65223D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C9E61-EAD0-8DDE-D9EA-A1CDCDADA220}"/>
              </a:ext>
            </a:extLst>
          </p:cNvPr>
          <p:cNvSpPr txBox="1"/>
          <p:nvPr/>
        </p:nvSpPr>
        <p:spPr>
          <a:xfrm>
            <a:off x="1402521" y="3208961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if (…)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B977D-E04F-60E2-B31C-1648B71D9832}"/>
              </a:ext>
            </a:extLst>
          </p:cNvPr>
          <p:cNvSpPr txBox="1"/>
          <p:nvPr/>
        </p:nvSpPr>
        <p:spPr>
          <a:xfrm>
            <a:off x="1390955" y="4339212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350903-D39F-69A4-E362-10937540B68C}"/>
              </a:ext>
            </a:extLst>
          </p:cNvPr>
          <p:cNvSpPr/>
          <p:nvPr/>
        </p:nvSpPr>
        <p:spPr>
          <a:xfrm>
            <a:off x="1975114" y="242190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D5BB2-B87F-2C30-86C2-518BE46B7074}"/>
              </a:ext>
            </a:extLst>
          </p:cNvPr>
          <p:cNvSpPr/>
          <p:nvPr/>
        </p:nvSpPr>
        <p:spPr>
          <a:xfrm>
            <a:off x="1975114" y="277735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8B438-D049-CD62-E5A7-75F9A6D7C473}"/>
              </a:ext>
            </a:extLst>
          </p:cNvPr>
          <p:cNvSpPr/>
          <p:nvPr/>
        </p:nvSpPr>
        <p:spPr>
          <a:xfrm>
            <a:off x="1975114" y="316243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D0B4D-8AEF-A846-29C5-BBCEA1FEB411}"/>
              </a:ext>
            </a:extLst>
          </p:cNvPr>
          <p:cNvSpPr/>
          <p:nvPr/>
        </p:nvSpPr>
        <p:spPr>
          <a:xfrm>
            <a:off x="1975114" y="3544850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AB8E5-4837-0B0A-1472-BE64BBD39630}"/>
              </a:ext>
            </a:extLst>
          </p:cNvPr>
          <p:cNvSpPr/>
          <p:nvPr/>
        </p:nvSpPr>
        <p:spPr>
          <a:xfrm>
            <a:off x="1975114" y="3945683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79A254-8587-62D7-4E64-76ACA4344CB3}"/>
              </a:ext>
            </a:extLst>
          </p:cNvPr>
          <p:cNvSpPr/>
          <p:nvPr/>
        </p:nvSpPr>
        <p:spPr>
          <a:xfrm>
            <a:off x="1975114" y="4301132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DCEEE2-393D-A5D4-47FF-4A3F0E725C30}"/>
              </a:ext>
            </a:extLst>
          </p:cNvPr>
          <p:cNvSpPr/>
          <p:nvPr/>
        </p:nvSpPr>
        <p:spPr>
          <a:xfrm>
            <a:off x="1975114" y="4686215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24CAFA-118E-08AD-535E-A79047E43FE0}"/>
              </a:ext>
            </a:extLst>
          </p:cNvPr>
          <p:cNvSpPr/>
          <p:nvPr/>
        </p:nvSpPr>
        <p:spPr>
          <a:xfrm>
            <a:off x="1975114" y="5068631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9F83F7-5D34-0F12-4DB8-09C50DC48AF0}"/>
              </a:ext>
            </a:extLst>
          </p:cNvPr>
          <p:cNvSpPr/>
          <p:nvPr/>
        </p:nvSpPr>
        <p:spPr>
          <a:xfrm>
            <a:off x="1975114" y="546946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122E88-7417-3B5C-DBB3-8659AC193685}"/>
              </a:ext>
            </a:extLst>
          </p:cNvPr>
          <p:cNvSpPr/>
          <p:nvPr/>
        </p:nvSpPr>
        <p:spPr>
          <a:xfrm>
            <a:off x="3046087" y="242190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9F11A2-DCA7-A3B7-E7CC-C0DD15CABBDB}"/>
              </a:ext>
            </a:extLst>
          </p:cNvPr>
          <p:cNvSpPr/>
          <p:nvPr/>
        </p:nvSpPr>
        <p:spPr>
          <a:xfrm>
            <a:off x="3046087" y="277735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43D5FD-545D-94E7-ED91-99B6BAC0D3EF}"/>
              </a:ext>
            </a:extLst>
          </p:cNvPr>
          <p:cNvSpPr/>
          <p:nvPr/>
        </p:nvSpPr>
        <p:spPr>
          <a:xfrm>
            <a:off x="3046087" y="316243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7B1F38-49A8-A0F2-F288-B2F32C1A748D}"/>
              </a:ext>
            </a:extLst>
          </p:cNvPr>
          <p:cNvSpPr/>
          <p:nvPr/>
        </p:nvSpPr>
        <p:spPr>
          <a:xfrm>
            <a:off x="3046087" y="3544850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942C9F-FB3D-A28A-83F5-69E610510F6D}"/>
              </a:ext>
            </a:extLst>
          </p:cNvPr>
          <p:cNvSpPr/>
          <p:nvPr/>
        </p:nvSpPr>
        <p:spPr>
          <a:xfrm>
            <a:off x="3046087" y="3945683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3F72D-CA07-1A32-72E1-3D8F7BA4715A}"/>
              </a:ext>
            </a:extLst>
          </p:cNvPr>
          <p:cNvSpPr/>
          <p:nvPr/>
        </p:nvSpPr>
        <p:spPr>
          <a:xfrm>
            <a:off x="3046087" y="4301132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44B04D-3FD7-6C2A-63AE-9AF65FFB7AFD}"/>
              </a:ext>
            </a:extLst>
          </p:cNvPr>
          <p:cNvSpPr/>
          <p:nvPr/>
        </p:nvSpPr>
        <p:spPr>
          <a:xfrm>
            <a:off x="3046087" y="4686215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E21E4C-2B43-F0AA-FF9A-774773891FB1}"/>
              </a:ext>
            </a:extLst>
          </p:cNvPr>
          <p:cNvSpPr/>
          <p:nvPr/>
        </p:nvSpPr>
        <p:spPr>
          <a:xfrm>
            <a:off x="3046087" y="5068631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81F3BC-E2C1-ABD4-55B3-F431AF05A599}"/>
              </a:ext>
            </a:extLst>
          </p:cNvPr>
          <p:cNvSpPr/>
          <p:nvPr/>
        </p:nvSpPr>
        <p:spPr>
          <a:xfrm>
            <a:off x="3046087" y="546946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5C4B26-9DE2-5AA6-DD97-9332B191B35A}"/>
              </a:ext>
            </a:extLst>
          </p:cNvPr>
          <p:cNvSpPr/>
          <p:nvPr/>
        </p:nvSpPr>
        <p:spPr>
          <a:xfrm>
            <a:off x="4110799" y="242190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1D7731-0C65-77D7-EE48-1A72DAE0735B}"/>
              </a:ext>
            </a:extLst>
          </p:cNvPr>
          <p:cNvSpPr/>
          <p:nvPr/>
        </p:nvSpPr>
        <p:spPr>
          <a:xfrm>
            <a:off x="4110799" y="277735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1E4C5D-2681-D320-C651-D2221466C467}"/>
              </a:ext>
            </a:extLst>
          </p:cNvPr>
          <p:cNvSpPr/>
          <p:nvPr/>
        </p:nvSpPr>
        <p:spPr>
          <a:xfrm>
            <a:off x="4110799" y="316243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E9F132-3F89-2CA5-3B1E-DA6DA69E9C6C}"/>
              </a:ext>
            </a:extLst>
          </p:cNvPr>
          <p:cNvSpPr/>
          <p:nvPr/>
        </p:nvSpPr>
        <p:spPr>
          <a:xfrm>
            <a:off x="4110799" y="3544850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3D9D77-3C23-16DE-A4F8-B9E6BEE01652}"/>
              </a:ext>
            </a:extLst>
          </p:cNvPr>
          <p:cNvSpPr/>
          <p:nvPr/>
        </p:nvSpPr>
        <p:spPr>
          <a:xfrm>
            <a:off x="4110799" y="3945683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C08FCB-5FC3-736C-4E03-5C714F3B28E1}"/>
              </a:ext>
            </a:extLst>
          </p:cNvPr>
          <p:cNvSpPr/>
          <p:nvPr/>
        </p:nvSpPr>
        <p:spPr>
          <a:xfrm>
            <a:off x="4110799" y="430113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1B4398-27E8-F95F-E114-9C9E8A43E8DE}"/>
              </a:ext>
            </a:extLst>
          </p:cNvPr>
          <p:cNvSpPr/>
          <p:nvPr/>
        </p:nvSpPr>
        <p:spPr>
          <a:xfrm>
            <a:off x="4110799" y="4686215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EBA9DA-CE98-E490-604B-1F8FFDBFB9FD}"/>
              </a:ext>
            </a:extLst>
          </p:cNvPr>
          <p:cNvSpPr/>
          <p:nvPr/>
        </p:nvSpPr>
        <p:spPr>
          <a:xfrm>
            <a:off x="4110799" y="506863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0C5679-6E74-018E-A4D4-A52B5FBE816D}"/>
              </a:ext>
            </a:extLst>
          </p:cNvPr>
          <p:cNvSpPr/>
          <p:nvPr/>
        </p:nvSpPr>
        <p:spPr>
          <a:xfrm>
            <a:off x="4110799" y="546946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BED122C-3458-686A-2505-96EF5780B5DA}"/>
              </a:ext>
            </a:extLst>
          </p:cNvPr>
          <p:cNvSpPr/>
          <p:nvPr/>
        </p:nvSpPr>
        <p:spPr>
          <a:xfrm>
            <a:off x="5175511" y="242190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7A3985-93A1-15E9-BAE4-27B5B13DBD0E}"/>
              </a:ext>
            </a:extLst>
          </p:cNvPr>
          <p:cNvSpPr/>
          <p:nvPr/>
        </p:nvSpPr>
        <p:spPr>
          <a:xfrm>
            <a:off x="5175511" y="277735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833602-C2E2-F52A-1560-96D706D66B1E}"/>
              </a:ext>
            </a:extLst>
          </p:cNvPr>
          <p:cNvSpPr/>
          <p:nvPr/>
        </p:nvSpPr>
        <p:spPr>
          <a:xfrm>
            <a:off x="5175511" y="316243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65568D-2340-3D1E-1435-CCF43FC4B2BA}"/>
              </a:ext>
            </a:extLst>
          </p:cNvPr>
          <p:cNvSpPr/>
          <p:nvPr/>
        </p:nvSpPr>
        <p:spPr>
          <a:xfrm>
            <a:off x="5175511" y="3544850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AC78A7-4E7F-1429-F119-20E834DC8092}"/>
              </a:ext>
            </a:extLst>
          </p:cNvPr>
          <p:cNvSpPr/>
          <p:nvPr/>
        </p:nvSpPr>
        <p:spPr>
          <a:xfrm>
            <a:off x="5175511" y="3945683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C6E236-B798-6DCD-2CF5-94187E0F6CE3}"/>
              </a:ext>
            </a:extLst>
          </p:cNvPr>
          <p:cNvSpPr/>
          <p:nvPr/>
        </p:nvSpPr>
        <p:spPr>
          <a:xfrm>
            <a:off x="5175511" y="430113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C73D89-681B-E7EA-6225-A2C4F3463E59}"/>
              </a:ext>
            </a:extLst>
          </p:cNvPr>
          <p:cNvSpPr/>
          <p:nvPr/>
        </p:nvSpPr>
        <p:spPr>
          <a:xfrm>
            <a:off x="5175511" y="4686215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A88B78-6D3F-2666-A129-601742D0D33D}"/>
              </a:ext>
            </a:extLst>
          </p:cNvPr>
          <p:cNvSpPr/>
          <p:nvPr/>
        </p:nvSpPr>
        <p:spPr>
          <a:xfrm>
            <a:off x="5175511" y="506863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32D27A-8A49-0721-DCD3-95ADF9B2ADD3}"/>
              </a:ext>
            </a:extLst>
          </p:cNvPr>
          <p:cNvSpPr/>
          <p:nvPr/>
        </p:nvSpPr>
        <p:spPr>
          <a:xfrm>
            <a:off x="5175511" y="546946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664441-45D3-9406-468D-E491419B22AE}"/>
              </a:ext>
            </a:extLst>
          </p:cNvPr>
          <p:cNvSpPr/>
          <p:nvPr/>
        </p:nvSpPr>
        <p:spPr>
          <a:xfrm>
            <a:off x="6240223" y="242190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3EFA8D-F9EC-71AA-CA94-BA17A96A3462}"/>
              </a:ext>
            </a:extLst>
          </p:cNvPr>
          <p:cNvSpPr/>
          <p:nvPr/>
        </p:nvSpPr>
        <p:spPr>
          <a:xfrm>
            <a:off x="6240223" y="277735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8E1EE5-817E-D6A8-F0E4-CA33301512F2}"/>
              </a:ext>
            </a:extLst>
          </p:cNvPr>
          <p:cNvSpPr/>
          <p:nvPr/>
        </p:nvSpPr>
        <p:spPr>
          <a:xfrm>
            <a:off x="6240223" y="316243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6396F9A-F795-F515-2350-05F7937A96E9}"/>
              </a:ext>
            </a:extLst>
          </p:cNvPr>
          <p:cNvSpPr/>
          <p:nvPr/>
        </p:nvSpPr>
        <p:spPr>
          <a:xfrm>
            <a:off x="6240223" y="3544850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F84F84-66D6-F57A-01A8-1D58E3D162C6}"/>
              </a:ext>
            </a:extLst>
          </p:cNvPr>
          <p:cNvSpPr/>
          <p:nvPr/>
        </p:nvSpPr>
        <p:spPr>
          <a:xfrm>
            <a:off x="6240223" y="3945683"/>
            <a:ext cx="701458" cy="40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1E4A5A-D8C7-D07B-61D6-8CD2FFA95ACA}"/>
              </a:ext>
            </a:extLst>
          </p:cNvPr>
          <p:cNvSpPr/>
          <p:nvPr/>
        </p:nvSpPr>
        <p:spPr>
          <a:xfrm>
            <a:off x="6240223" y="4301132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3A0FBFB-B33F-B9CA-C1A2-9604217342A0}"/>
              </a:ext>
            </a:extLst>
          </p:cNvPr>
          <p:cNvSpPr/>
          <p:nvPr/>
        </p:nvSpPr>
        <p:spPr>
          <a:xfrm>
            <a:off x="6240223" y="4686215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B1A1E3-A07A-8BDE-561E-602B636C0258}"/>
              </a:ext>
            </a:extLst>
          </p:cNvPr>
          <p:cNvSpPr/>
          <p:nvPr/>
        </p:nvSpPr>
        <p:spPr>
          <a:xfrm>
            <a:off x="6240223" y="5068631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722F7D1-49B3-5398-E4E5-6D4BB44C1A45}"/>
              </a:ext>
            </a:extLst>
          </p:cNvPr>
          <p:cNvSpPr/>
          <p:nvPr/>
        </p:nvSpPr>
        <p:spPr>
          <a:xfrm>
            <a:off x="6240223" y="5469464"/>
            <a:ext cx="701458" cy="4008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9E0143-3B1C-3CBD-9B05-E305B2EB9F95}"/>
              </a:ext>
            </a:extLst>
          </p:cNvPr>
          <p:cNvSpPr txBox="1"/>
          <p:nvPr/>
        </p:nvSpPr>
        <p:spPr>
          <a:xfrm>
            <a:off x="1947630" y="2072646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363E7A-45D2-25B2-8E60-8204FD677736}"/>
              </a:ext>
            </a:extLst>
          </p:cNvPr>
          <p:cNvSpPr txBox="1"/>
          <p:nvPr/>
        </p:nvSpPr>
        <p:spPr>
          <a:xfrm>
            <a:off x="3018603" y="2072646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F6B9C6-C398-3B91-A994-CC99274BAB5F}"/>
              </a:ext>
            </a:extLst>
          </p:cNvPr>
          <p:cNvSpPr txBox="1"/>
          <p:nvPr/>
        </p:nvSpPr>
        <p:spPr>
          <a:xfrm>
            <a:off x="4089576" y="2068065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A2C848-A095-2389-88E8-B3C009BDB1B4}"/>
              </a:ext>
            </a:extLst>
          </p:cNvPr>
          <p:cNvSpPr txBox="1"/>
          <p:nvPr/>
        </p:nvSpPr>
        <p:spPr>
          <a:xfrm>
            <a:off x="5148027" y="2072646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B876DC-01E3-6000-F56B-272591381269}"/>
              </a:ext>
            </a:extLst>
          </p:cNvPr>
          <p:cNvSpPr txBox="1"/>
          <p:nvPr/>
        </p:nvSpPr>
        <p:spPr>
          <a:xfrm>
            <a:off x="6206478" y="2083587"/>
            <a:ext cx="756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Thread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575EEE-4F59-E88D-8BF9-A87EF63A181C}"/>
              </a:ext>
            </a:extLst>
          </p:cNvPr>
          <p:cNvSpPr txBox="1"/>
          <p:nvPr/>
        </p:nvSpPr>
        <p:spPr>
          <a:xfrm>
            <a:off x="1569906" y="2435492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C5DACF-01CE-1532-3A11-BC43D3C7D526}"/>
              </a:ext>
            </a:extLst>
          </p:cNvPr>
          <p:cNvSpPr txBox="1"/>
          <p:nvPr/>
        </p:nvSpPr>
        <p:spPr>
          <a:xfrm>
            <a:off x="1587755" y="2777351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74AC7C-7230-B4C5-5549-73479A780216}"/>
              </a:ext>
            </a:extLst>
          </p:cNvPr>
          <p:cNvSpPr txBox="1"/>
          <p:nvPr/>
        </p:nvSpPr>
        <p:spPr>
          <a:xfrm>
            <a:off x="1562798" y="5518571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C05D44-A31D-40CF-1C32-77E3C28548CC}"/>
              </a:ext>
            </a:extLst>
          </p:cNvPr>
          <p:cNvSpPr txBox="1"/>
          <p:nvPr/>
        </p:nvSpPr>
        <p:spPr>
          <a:xfrm>
            <a:off x="1563658" y="3563265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383643B-1B36-FDB7-3DC7-E08962846737}"/>
              </a:ext>
            </a:extLst>
          </p:cNvPr>
          <p:cNvSpPr txBox="1"/>
          <p:nvPr/>
        </p:nvSpPr>
        <p:spPr>
          <a:xfrm>
            <a:off x="1563658" y="3905230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304E54B-7E97-C588-9358-06FDF068F4CD}"/>
              </a:ext>
            </a:extLst>
          </p:cNvPr>
          <p:cNvSpPr txBox="1"/>
          <p:nvPr/>
        </p:nvSpPr>
        <p:spPr>
          <a:xfrm>
            <a:off x="1146928" y="511515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end if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C8CD87-6510-0A36-A7E9-F6F726DB7111}"/>
              </a:ext>
            </a:extLst>
          </p:cNvPr>
          <p:cNvSpPr txBox="1"/>
          <p:nvPr/>
        </p:nvSpPr>
        <p:spPr>
          <a:xfrm>
            <a:off x="1563658" y="468117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…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8F9D2AC-520E-6E81-F6EC-01680235DF51}"/>
              </a:ext>
            </a:extLst>
          </p:cNvPr>
          <p:cNvSpPr txBox="1"/>
          <p:nvPr/>
        </p:nvSpPr>
        <p:spPr>
          <a:xfrm>
            <a:off x="8029361" y="1715414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Divergent Control Flow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AE13EF-041A-AD46-7BA6-4DEFA71D4E25}"/>
              </a:ext>
            </a:extLst>
          </p:cNvPr>
          <p:cNvSpPr txBox="1"/>
          <p:nvPr/>
        </p:nvSpPr>
        <p:spPr>
          <a:xfrm>
            <a:off x="7304935" y="2486739"/>
            <a:ext cx="404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 executing thread group will block on</a:t>
            </a:r>
          </a:p>
          <a:p>
            <a:pPr algn="ctr"/>
            <a:r>
              <a:rPr lang="en-US" dirty="0"/>
              <a:t> longest thread (e.g. for loop)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72D43B0-648D-C6BF-D01C-E1A585FF5884}"/>
              </a:ext>
            </a:extLst>
          </p:cNvPr>
          <p:cNvSpPr txBox="1"/>
          <p:nvPr/>
        </p:nvSpPr>
        <p:spPr>
          <a:xfrm>
            <a:off x="7433976" y="3661649"/>
            <a:ext cx="379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if/else are executed serially</a:t>
            </a:r>
          </a:p>
          <a:p>
            <a:pPr algn="ctr"/>
            <a:r>
              <a:rPr lang="en-US" dirty="0"/>
              <a:t>(in the same executing thread group)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7AE37D7-C59F-9E6A-307D-14F4983B0D6F}"/>
              </a:ext>
            </a:extLst>
          </p:cNvPr>
          <p:cNvSpPr/>
          <p:nvPr/>
        </p:nvSpPr>
        <p:spPr>
          <a:xfrm>
            <a:off x="3063497" y="1679258"/>
            <a:ext cx="701458" cy="2613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6EE52D-8928-B918-3408-D7414171AF0E}"/>
              </a:ext>
            </a:extLst>
          </p:cNvPr>
          <p:cNvSpPr/>
          <p:nvPr/>
        </p:nvSpPr>
        <p:spPr>
          <a:xfrm>
            <a:off x="1947630" y="1682338"/>
            <a:ext cx="701458" cy="2613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13DB66-0BB6-E923-50C5-1FB01F04DCBB}"/>
              </a:ext>
            </a:extLst>
          </p:cNvPr>
          <p:cNvSpPr/>
          <p:nvPr/>
        </p:nvSpPr>
        <p:spPr>
          <a:xfrm>
            <a:off x="4106114" y="1688078"/>
            <a:ext cx="701458" cy="2613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88DE814-33FA-3E62-F7DD-8CCDDA72B0F4}"/>
              </a:ext>
            </a:extLst>
          </p:cNvPr>
          <p:cNvSpPr/>
          <p:nvPr/>
        </p:nvSpPr>
        <p:spPr>
          <a:xfrm>
            <a:off x="5162982" y="1688078"/>
            <a:ext cx="701458" cy="2613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C38C70-27D6-93DB-35A0-DCEC9E506A76}"/>
              </a:ext>
            </a:extLst>
          </p:cNvPr>
          <p:cNvSpPr/>
          <p:nvPr/>
        </p:nvSpPr>
        <p:spPr>
          <a:xfrm>
            <a:off x="6219850" y="1689263"/>
            <a:ext cx="701458" cy="2613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21EA825-547A-1872-4DFA-6A00D0BAA58B}"/>
              </a:ext>
            </a:extLst>
          </p:cNvPr>
          <p:cNvSpPr txBox="1"/>
          <p:nvPr/>
        </p:nvSpPr>
        <p:spPr>
          <a:xfrm>
            <a:off x="776512" y="1656019"/>
            <a:ext cx="1112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Registers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81" name="IP 1">
            <a:extLst>
              <a:ext uri="{FF2B5EF4-FFF2-40B4-BE49-F238E27FC236}">
                <a16:creationId xmlns:a16="http://schemas.microsoft.com/office/drawing/2014/main" id="{E317F2F8-2642-C169-66B8-C165C313C81E}"/>
              </a:ext>
            </a:extLst>
          </p:cNvPr>
          <p:cNvSpPr txBox="1"/>
          <p:nvPr/>
        </p:nvSpPr>
        <p:spPr>
          <a:xfrm>
            <a:off x="954065" y="242925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82" name="IP 1">
            <a:extLst>
              <a:ext uri="{FF2B5EF4-FFF2-40B4-BE49-F238E27FC236}">
                <a16:creationId xmlns:a16="http://schemas.microsoft.com/office/drawing/2014/main" id="{A3E5C17A-F13C-0361-7BFE-4757234AAA62}"/>
              </a:ext>
            </a:extLst>
          </p:cNvPr>
          <p:cNvSpPr txBox="1"/>
          <p:nvPr/>
        </p:nvSpPr>
        <p:spPr>
          <a:xfrm>
            <a:off x="954065" y="2822430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3" name="IP 1">
            <a:extLst>
              <a:ext uri="{FF2B5EF4-FFF2-40B4-BE49-F238E27FC236}">
                <a16:creationId xmlns:a16="http://schemas.microsoft.com/office/drawing/2014/main" id="{0C227164-EDBB-3B3C-007F-A688C403A90C}"/>
              </a:ext>
            </a:extLst>
          </p:cNvPr>
          <p:cNvSpPr txBox="1"/>
          <p:nvPr/>
        </p:nvSpPr>
        <p:spPr>
          <a:xfrm>
            <a:off x="954065" y="3221487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7" name="IP 1">
            <a:extLst>
              <a:ext uri="{FF2B5EF4-FFF2-40B4-BE49-F238E27FC236}">
                <a16:creationId xmlns:a16="http://schemas.microsoft.com/office/drawing/2014/main" id="{913E47EF-F71B-CC3F-FB41-6472C4F5916A}"/>
              </a:ext>
            </a:extLst>
          </p:cNvPr>
          <p:cNvSpPr txBox="1"/>
          <p:nvPr/>
        </p:nvSpPr>
        <p:spPr>
          <a:xfrm>
            <a:off x="954065" y="3601528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16" name="IP 1">
            <a:extLst>
              <a:ext uri="{FF2B5EF4-FFF2-40B4-BE49-F238E27FC236}">
                <a16:creationId xmlns:a16="http://schemas.microsoft.com/office/drawing/2014/main" id="{2611F573-58F4-9545-FAAA-19E51A2E0180}"/>
              </a:ext>
            </a:extLst>
          </p:cNvPr>
          <p:cNvSpPr txBox="1"/>
          <p:nvPr/>
        </p:nvSpPr>
        <p:spPr>
          <a:xfrm>
            <a:off x="954065" y="3958209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58" name="IP 1">
            <a:extLst>
              <a:ext uri="{FF2B5EF4-FFF2-40B4-BE49-F238E27FC236}">
                <a16:creationId xmlns:a16="http://schemas.microsoft.com/office/drawing/2014/main" id="{D09DD575-C6A1-3AF1-F8E7-C948DBD7F8B1}"/>
              </a:ext>
            </a:extLst>
          </p:cNvPr>
          <p:cNvSpPr txBox="1"/>
          <p:nvPr/>
        </p:nvSpPr>
        <p:spPr>
          <a:xfrm>
            <a:off x="954065" y="4320506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61" name="IP 1">
            <a:extLst>
              <a:ext uri="{FF2B5EF4-FFF2-40B4-BE49-F238E27FC236}">
                <a16:creationId xmlns:a16="http://schemas.microsoft.com/office/drawing/2014/main" id="{B448FF67-C5A9-CDBC-60C0-AAA623801BB1}"/>
              </a:ext>
            </a:extLst>
          </p:cNvPr>
          <p:cNvSpPr txBox="1"/>
          <p:nvPr/>
        </p:nvSpPr>
        <p:spPr>
          <a:xfrm>
            <a:off x="954065" y="4680308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62" name="IP 1">
            <a:extLst>
              <a:ext uri="{FF2B5EF4-FFF2-40B4-BE49-F238E27FC236}">
                <a16:creationId xmlns:a16="http://schemas.microsoft.com/office/drawing/2014/main" id="{3CEC9EC0-FDA5-72E5-AD2B-FFBE377BC6E6}"/>
              </a:ext>
            </a:extLst>
          </p:cNvPr>
          <p:cNvSpPr txBox="1"/>
          <p:nvPr/>
        </p:nvSpPr>
        <p:spPr>
          <a:xfrm>
            <a:off x="954065" y="5099574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sp>
        <p:nvSpPr>
          <p:cNvPr id="63" name="IP 1">
            <a:extLst>
              <a:ext uri="{FF2B5EF4-FFF2-40B4-BE49-F238E27FC236}">
                <a16:creationId xmlns:a16="http://schemas.microsoft.com/office/drawing/2014/main" id="{DCE19B27-2E60-4DFD-52A2-00F476FBC61A}"/>
              </a:ext>
            </a:extLst>
          </p:cNvPr>
          <p:cNvSpPr txBox="1"/>
          <p:nvPr/>
        </p:nvSpPr>
        <p:spPr>
          <a:xfrm>
            <a:off x="954065" y="5531097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18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9" grpId="0"/>
      <p:bldP spid="60" grpId="0"/>
      <p:bldP spid="64" grpId="0"/>
      <p:bldP spid="65" grpId="0"/>
      <p:bldP spid="66" grpId="0"/>
      <p:bldP spid="67" grpId="0"/>
      <p:bldP spid="68" grpId="0"/>
      <p:bldP spid="70" grpId="0"/>
      <p:bldP spid="71" grpId="0"/>
      <p:bldP spid="72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81" grpId="0"/>
      <p:bldP spid="81" grpId="1"/>
      <p:bldP spid="82" grpId="0"/>
      <p:bldP spid="82" grpId="1"/>
      <p:bldP spid="3" grpId="0"/>
      <p:bldP spid="3" grpId="1"/>
      <p:bldP spid="7" grpId="0"/>
      <p:bldP spid="7" grpId="1"/>
      <p:bldP spid="16" grpId="0"/>
      <p:bldP spid="16" grpId="1"/>
      <p:bldP spid="58" grpId="0"/>
      <p:bldP spid="58" grpId="1"/>
      <p:bldP spid="61" grpId="0"/>
      <p:bldP spid="61" grpId="1"/>
      <p:bldP spid="62" grpId="0"/>
      <p:bldP spid="62" grpId="1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A13A415-47AD-73C1-EECE-D9ECBD89D52C}"/>
              </a:ext>
            </a:extLst>
          </p:cNvPr>
          <p:cNvGrpSpPr/>
          <p:nvPr/>
        </p:nvGrpSpPr>
        <p:grpSpPr>
          <a:xfrm>
            <a:off x="5123689" y="2733594"/>
            <a:ext cx="2883397" cy="369332"/>
            <a:chOff x="5123689" y="2801419"/>
            <a:chExt cx="2883397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D8210E-EF25-A752-4B25-BC18CEF56D66}"/>
                </a:ext>
              </a:extLst>
            </p:cNvPr>
            <p:cNvSpPr txBox="1"/>
            <p:nvPr/>
          </p:nvSpPr>
          <p:spPr>
            <a:xfrm>
              <a:off x="6639339" y="2801419"/>
              <a:ext cx="1367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INT32 cores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BAE576C-A5CE-8E31-5907-7F6DCC5B5E6F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 flipV="1">
              <a:off x="5123689" y="2986085"/>
              <a:ext cx="15156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8F4B70-67B1-9134-AB88-B764A9AA966E}"/>
              </a:ext>
            </a:extLst>
          </p:cNvPr>
          <p:cNvGrpSpPr/>
          <p:nvPr/>
        </p:nvGrpSpPr>
        <p:grpSpPr>
          <a:xfrm>
            <a:off x="5123689" y="3430824"/>
            <a:ext cx="2804849" cy="369332"/>
            <a:chOff x="5123689" y="2801419"/>
            <a:chExt cx="2804849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F2D242-0A6E-48B0-3B19-E2FFE0B0C863}"/>
                </a:ext>
              </a:extLst>
            </p:cNvPr>
            <p:cNvSpPr txBox="1"/>
            <p:nvPr/>
          </p:nvSpPr>
          <p:spPr>
            <a:xfrm>
              <a:off x="6639339" y="2801419"/>
              <a:ext cx="1289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FP32 cores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155CFB-7870-5712-9BDE-458CBC34C360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123689" y="2986085"/>
              <a:ext cx="15156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CE9AAB-F048-D0BB-CDA6-F7CA7D734B87}"/>
              </a:ext>
            </a:extLst>
          </p:cNvPr>
          <p:cNvGrpSpPr/>
          <p:nvPr/>
        </p:nvGrpSpPr>
        <p:grpSpPr>
          <a:xfrm>
            <a:off x="5123689" y="4164642"/>
            <a:ext cx="2916611" cy="369332"/>
            <a:chOff x="5123689" y="2801419"/>
            <a:chExt cx="2916611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1C7B6C-3CC0-C940-DEC3-A558546DE3A9}"/>
                </a:ext>
              </a:extLst>
            </p:cNvPr>
            <p:cNvSpPr txBox="1"/>
            <p:nvPr/>
          </p:nvSpPr>
          <p:spPr>
            <a:xfrm>
              <a:off x="6639339" y="2801419"/>
              <a:ext cx="1400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Matrix cores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0FB9F1-603D-6AEA-4288-6165F9C9B460}"/>
                </a:ext>
              </a:extLst>
            </p:cNvPr>
            <p:cNvCxnSpPr>
              <a:endCxn id="18" idx="1"/>
            </p:cNvCxnSpPr>
            <p:nvPr/>
          </p:nvCxnSpPr>
          <p:spPr>
            <a:xfrm flipV="1">
              <a:off x="5123689" y="2986085"/>
              <a:ext cx="15156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89DEE6-830F-D62A-4D17-38C8EAFBEB5F}"/>
              </a:ext>
            </a:extLst>
          </p:cNvPr>
          <p:cNvGrpSpPr/>
          <p:nvPr/>
        </p:nvGrpSpPr>
        <p:grpSpPr>
          <a:xfrm>
            <a:off x="1280559" y="629059"/>
            <a:ext cx="4055166" cy="5270052"/>
            <a:chOff x="1280559" y="629059"/>
            <a:chExt cx="4055166" cy="52700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C5991B-376F-738F-166F-8502AADDDFD2}"/>
                </a:ext>
              </a:extLst>
            </p:cNvPr>
            <p:cNvSpPr/>
            <p:nvPr/>
          </p:nvSpPr>
          <p:spPr>
            <a:xfrm>
              <a:off x="1280559" y="629059"/>
              <a:ext cx="4055166" cy="52700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FEEE3C-6D9B-9783-178A-5915192D7BFA}"/>
                </a:ext>
              </a:extLst>
            </p:cNvPr>
            <p:cNvSpPr/>
            <p:nvPr/>
          </p:nvSpPr>
          <p:spPr>
            <a:xfrm>
              <a:off x="1678125" y="893150"/>
              <a:ext cx="3445564" cy="503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Scheduler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91CB11-0152-0FD5-4054-D7A12AC34B03}"/>
                </a:ext>
              </a:extLst>
            </p:cNvPr>
            <p:cNvSpPr/>
            <p:nvPr/>
          </p:nvSpPr>
          <p:spPr>
            <a:xfrm>
              <a:off x="1678125" y="1562385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Register Files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E278C2-E702-A6BC-3037-659BD1073B5A}"/>
                </a:ext>
              </a:extLst>
            </p:cNvPr>
            <p:cNvSpPr/>
            <p:nvPr/>
          </p:nvSpPr>
          <p:spPr>
            <a:xfrm>
              <a:off x="1639263" y="2670482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m-lane SIMD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EE1587-C214-FBC0-0B32-0C63C3CC7B94}"/>
                </a:ext>
              </a:extLst>
            </p:cNvPr>
            <p:cNvSpPr/>
            <p:nvPr/>
          </p:nvSpPr>
          <p:spPr>
            <a:xfrm>
              <a:off x="1639263" y="3372535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1C1F29-F8FF-FD91-6A9C-B6DE95D94730}"/>
                </a:ext>
              </a:extLst>
            </p:cNvPr>
            <p:cNvSpPr/>
            <p:nvPr/>
          </p:nvSpPr>
          <p:spPr>
            <a:xfrm>
              <a:off x="1639263" y="4106353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x-lane SIMD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795AAB-C9C8-C34A-AC26-1AB922B203C7}"/>
                </a:ext>
              </a:extLst>
            </p:cNvPr>
            <p:cNvSpPr/>
            <p:nvPr/>
          </p:nvSpPr>
          <p:spPr>
            <a:xfrm>
              <a:off x="1639263" y="4844490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Memory 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0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FF22-14D8-A257-C493-4E888C1F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Hardware - NVIDIA</a:t>
            </a:r>
          </a:p>
        </p:txBody>
      </p:sp>
    </p:spTree>
    <p:extLst>
      <p:ext uri="{BB962C8B-B14F-4D97-AF65-F5344CB8AC3E}">
        <p14:creationId xmlns:p14="http://schemas.microsoft.com/office/powerpoint/2010/main" val="2098255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88E3DC4-4C6A-7180-A02A-9AB44825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77" y="450850"/>
            <a:ext cx="5054600" cy="595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6782F-2883-B758-055F-FEB5E406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516" y="0"/>
            <a:ext cx="490104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7CC4DB-7528-F7F6-A309-D39259B43160}"/>
              </a:ext>
            </a:extLst>
          </p:cNvPr>
          <p:cNvSpPr/>
          <p:nvPr/>
        </p:nvSpPr>
        <p:spPr>
          <a:xfrm>
            <a:off x="1091380" y="450850"/>
            <a:ext cx="2315497" cy="274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5F313-E405-F11E-1B4B-CAC66702C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60" y="875174"/>
            <a:ext cx="11378880" cy="51013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FE1FF3-BD16-6FFE-9F68-786FC7371EEE}"/>
              </a:ext>
            </a:extLst>
          </p:cNvPr>
          <p:cNvSpPr/>
          <p:nvPr/>
        </p:nvSpPr>
        <p:spPr>
          <a:xfrm>
            <a:off x="1140545" y="1561900"/>
            <a:ext cx="216310" cy="271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675F2-A74F-7795-402D-DC9199C8361D}"/>
              </a:ext>
            </a:extLst>
          </p:cNvPr>
          <p:cNvSpPr txBox="1"/>
          <p:nvPr/>
        </p:nvSpPr>
        <p:spPr>
          <a:xfrm>
            <a:off x="9601188" y="6415550"/>
            <a:ext cx="2184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NVIDIA H100 Architecture</a:t>
            </a:r>
          </a:p>
        </p:txBody>
      </p:sp>
    </p:spTree>
    <p:extLst>
      <p:ext uri="{BB962C8B-B14F-4D97-AF65-F5344CB8AC3E}">
        <p14:creationId xmlns:p14="http://schemas.microsoft.com/office/powerpoint/2010/main" val="75299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5 0.02685 L -0.33919 -0.2138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57" y="-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0046 L -0.18502 -0.25046 " pathEditMode="relative" ptsTypes="AA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C982F9-115D-94F8-ACFA-BD38A83E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42" y="0"/>
            <a:ext cx="4901045" cy="6858000"/>
          </a:xfrm>
          <a:prstGeom prst="rect">
            <a:avLst/>
          </a:prstGeom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E9675D-A6F0-AB37-90BA-6BA48F61B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509" y="8398"/>
            <a:ext cx="3695700" cy="66929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49519D-9AB9-DE27-2014-6B15DDAAA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209" y="0"/>
            <a:ext cx="21463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6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FF22-14D8-A257-C493-4E888C1F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Hardware - AMD</a:t>
            </a:r>
          </a:p>
        </p:txBody>
      </p:sp>
    </p:spTree>
    <p:extLst>
      <p:ext uri="{BB962C8B-B14F-4D97-AF65-F5344CB8AC3E}">
        <p14:creationId xmlns:p14="http://schemas.microsoft.com/office/powerpoint/2010/main" val="18543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FF2723-DAB4-8E5D-72AB-3DB6B754F64C}"/>
              </a:ext>
            </a:extLst>
          </p:cNvPr>
          <p:cNvSpPr txBox="1"/>
          <p:nvPr/>
        </p:nvSpPr>
        <p:spPr>
          <a:xfrm>
            <a:off x="2678942" y="2921168"/>
            <a:ext cx="6834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High Level Overview</a:t>
            </a:r>
          </a:p>
        </p:txBody>
      </p:sp>
    </p:spTree>
    <p:extLst>
      <p:ext uri="{BB962C8B-B14F-4D97-AF65-F5344CB8AC3E}">
        <p14:creationId xmlns:p14="http://schemas.microsoft.com/office/powerpoint/2010/main" val="3689907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rectangular objec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0DB4295B-C672-D054-26B2-19C3A32AB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9" y="0"/>
            <a:ext cx="4221726" cy="6858000"/>
          </a:xfrm>
          <a:prstGeom prst="rect">
            <a:avLst/>
          </a:prstGeom>
        </p:spPr>
      </p:pic>
      <p:pic>
        <p:nvPicPr>
          <p:cNvPr id="7" name="Picture 6" descr="A computer screen shot&#10;&#10;Description automatically generated with medium confidence">
            <a:extLst>
              <a:ext uri="{FF2B5EF4-FFF2-40B4-BE49-F238E27FC236}">
                <a16:creationId xmlns:a16="http://schemas.microsoft.com/office/drawing/2014/main" id="{D7EE24E2-EE34-EFC1-1D6B-74785E79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33" y="4424234"/>
            <a:ext cx="7237066" cy="19175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784957-2E94-C60B-1FF2-10C405008CB1}"/>
              </a:ext>
            </a:extLst>
          </p:cNvPr>
          <p:cNvCxnSpPr/>
          <p:nvPr/>
        </p:nvCxnSpPr>
        <p:spPr>
          <a:xfrm flipV="1">
            <a:off x="4296937" y="4424516"/>
            <a:ext cx="501445" cy="23597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9F9677-9BE7-E349-3AF3-4A856F96A768}"/>
              </a:ext>
            </a:extLst>
          </p:cNvPr>
          <p:cNvCxnSpPr>
            <a:cxnSpLocks/>
          </p:cNvCxnSpPr>
          <p:nvPr/>
        </p:nvCxnSpPr>
        <p:spPr>
          <a:xfrm>
            <a:off x="4296937" y="5869858"/>
            <a:ext cx="501445" cy="47194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blue and grey rectangular object&#10;&#10;Description automatically generated">
            <a:extLst>
              <a:ext uri="{FF2B5EF4-FFF2-40B4-BE49-F238E27FC236}">
                <a16:creationId xmlns:a16="http://schemas.microsoft.com/office/drawing/2014/main" id="{9E063D5E-C5C5-7DB1-854A-F1D7F47A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612" y="1157363"/>
            <a:ext cx="6777109" cy="13941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CC427A-7FC5-0890-F7DD-DAF26CE6FED8}"/>
              </a:ext>
            </a:extLst>
          </p:cNvPr>
          <p:cNvCxnSpPr>
            <a:cxnSpLocks/>
          </p:cNvCxnSpPr>
          <p:nvPr/>
        </p:nvCxnSpPr>
        <p:spPr>
          <a:xfrm flipH="1" flipV="1">
            <a:off x="5132439" y="2344994"/>
            <a:ext cx="2619944" cy="219750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4A541-B2C8-E5AB-5F70-CB18FB7D9B23}"/>
              </a:ext>
            </a:extLst>
          </p:cNvPr>
          <p:cNvCxnSpPr>
            <a:cxnSpLocks/>
          </p:cNvCxnSpPr>
          <p:nvPr/>
        </p:nvCxnSpPr>
        <p:spPr>
          <a:xfrm flipV="1">
            <a:off x="9320981" y="2344994"/>
            <a:ext cx="2330245" cy="20792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56D786E-3FE5-EBF7-3797-8749500613FD}"/>
              </a:ext>
            </a:extLst>
          </p:cNvPr>
          <p:cNvSpPr txBox="1"/>
          <p:nvPr/>
        </p:nvSpPr>
        <p:spPr>
          <a:xfrm>
            <a:off x="9890111" y="6430012"/>
            <a:ext cx="2081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AMD CDNA3 whitepaper</a:t>
            </a:r>
          </a:p>
        </p:txBody>
      </p:sp>
    </p:spTree>
    <p:extLst>
      <p:ext uri="{BB962C8B-B14F-4D97-AF65-F5344CB8AC3E}">
        <p14:creationId xmlns:p14="http://schemas.microsoft.com/office/powerpoint/2010/main" val="280542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FF22-14D8-A257-C493-4E888C1F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Hardware - Intel</a:t>
            </a:r>
          </a:p>
        </p:txBody>
      </p:sp>
    </p:spTree>
    <p:extLst>
      <p:ext uri="{BB962C8B-B14F-4D97-AF65-F5344CB8AC3E}">
        <p14:creationId xmlns:p14="http://schemas.microsoft.com/office/powerpoint/2010/main" val="3437516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C50B5C-ACD9-1F15-E34C-B4031B04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8" y="1877506"/>
            <a:ext cx="6796931" cy="2502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9AA82D-C4B0-83A8-AE79-7FEA194B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136" y="634180"/>
            <a:ext cx="4768261" cy="55896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C36C5C-7521-CE11-1C54-145CBF4B2E9B}"/>
              </a:ext>
            </a:extLst>
          </p:cNvPr>
          <p:cNvCxnSpPr/>
          <p:nvPr/>
        </p:nvCxnSpPr>
        <p:spPr>
          <a:xfrm flipV="1">
            <a:off x="6253316" y="634180"/>
            <a:ext cx="889820" cy="202053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EFBEDB-CBB4-D4B5-77DB-406DFC1CF9C3}"/>
              </a:ext>
            </a:extLst>
          </p:cNvPr>
          <p:cNvCxnSpPr>
            <a:cxnSpLocks/>
          </p:cNvCxnSpPr>
          <p:nvPr/>
        </p:nvCxnSpPr>
        <p:spPr>
          <a:xfrm>
            <a:off x="6253316" y="3303639"/>
            <a:ext cx="889820" cy="292018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2693C4C-CA6C-181B-7B05-2B3D0E355D96}"/>
              </a:ext>
            </a:extLst>
          </p:cNvPr>
          <p:cNvSpPr txBox="1"/>
          <p:nvPr/>
        </p:nvSpPr>
        <p:spPr>
          <a:xfrm>
            <a:off x="3868994" y="6359465"/>
            <a:ext cx="8141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www.intel.com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/content/www/us/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/content-details/824434/2024-intel-tech-tour-xe2-and-lunar-lake-s-gpu.html</a:t>
            </a:r>
          </a:p>
        </p:txBody>
      </p:sp>
    </p:spTree>
    <p:extLst>
      <p:ext uri="{BB962C8B-B14F-4D97-AF65-F5344CB8AC3E}">
        <p14:creationId xmlns:p14="http://schemas.microsoft.com/office/powerpoint/2010/main" val="269832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ED728-AAE1-100D-5B75-6C8379A47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98" y="1354437"/>
            <a:ext cx="3339675" cy="391496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E4C8357-EB7A-C04D-D224-4D5F8AFAF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02" y="1973050"/>
            <a:ext cx="7772400" cy="267773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7FCEFB-3C61-9411-7BF0-A901C0736FAD}"/>
              </a:ext>
            </a:extLst>
          </p:cNvPr>
          <p:cNvCxnSpPr>
            <a:cxnSpLocks/>
          </p:cNvCxnSpPr>
          <p:nvPr/>
        </p:nvCxnSpPr>
        <p:spPr>
          <a:xfrm flipV="1">
            <a:off x="3392129" y="1973050"/>
            <a:ext cx="845573" cy="696408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732425-B959-A4D6-AC15-B6083678F9F3}"/>
              </a:ext>
            </a:extLst>
          </p:cNvPr>
          <p:cNvCxnSpPr>
            <a:cxnSpLocks/>
          </p:cNvCxnSpPr>
          <p:nvPr/>
        </p:nvCxnSpPr>
        <p:spPr>
          <a:xfrm>
            <a:off x="3392129" y="3156155"/>
            <a:ext cx="845573" cy="149463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91107EC-9D49-AFFC-293E-1437B3045754}"/>
              </a:ext>
            </a:extLst>
          </p:cNvPr>
          <p:cNvSpPr txBox="1"/>
          <p:nvPr/>
        </p:nvSpPr>
        <p:spPr>
          <a:xfrm>
            <a:off x="3868994" y="6359465"/>
            <a:ext cx="8141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www.intel.com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/content/www/us/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/content-details/824434/2024-intel-tech-tour-xe2-and-lunar-lake-s-gpu.html</a:t>
            </a:r>
          </a:p>
        </p:txBody>
      </p:sp>
    </p:spTree>
    <p:extLst>
      <p:ext uri="{BB962C8B-B14F-4D97-AF65-F5344CB8AC3E}">
        <p14:creationId xmlns:p14="http://schemas.microsoft.com/office/powerpoint/2010/main" val="32248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0B915-9841-479A-88B3-B8AF20A30F29}"/>
              </a:ext>
            </a:extLst>
          </p:cNvPr>
          <p:cNvSpPr txBox="1"/>
          <p:nvPr/>
        </p:nvSpPr>
        <p:spPr>
          <a:xfrm>
            <a:off x="3868994" y="6359465"/>
            <a:ext cx="8141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www.intel.com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/content/www/us/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/content-details/824434/2024-intel-tech-tour-xe2-and-lunar-lake-s-gpu.html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D3928C-81E3-BA46-B788-3F68FDC0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574" y="3030354"/>
            <a:ext cx="7772400" cy="320847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B2C205-6451-FDD8-915C-982BFBE5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574" y="221536"/>
            <a:ext cx="7772400" cy="26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98B6A3-CF7A-1FFB-387D-397F6D31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74" y="235974"/>
            <a:ext cx="8234404" cy="6045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5C836-FC47-9235-46D1-4CBA9EC7D24F}"/>
              </a:ext>
            </a:extLst>
          </p:cNvPr>
          <p:cNvSpPr txBox="1"/>
          <p:nvPr/>
        </p:nvSpPr>
        <p:spPr>
          <a:xfrm>
            <a:off x="3868994" y="6359465"/>
            <a:ext cx="8141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www.intel.com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/content/www/us/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/content-details/824434/2024-intel-tech-tour-xe2-and-lunar-lake-s-gpu.html</a:t>
            </a:r>
          </a:p>
        </p:txBody>
      </p:sp>
    </p:spTree>
    <p:extLst>
      <p:ext uri="{BB962C8B-B14F-4D97-AF65-F5344CB8AC3E}">
        <p14:creationId xmlns:p14="http://schemas.microsoft.com/office/powerpoint/2010/main" val="2549811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9551-BFA1-591C-A80B-8435F1B5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– GPU vs Neural Engine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20B77-0B09-75E2-790D-8CE4FA11F783}"/>
              </a:ext>
            </a:extLst>
          </p:cNvPr>
          <p:cNvSpPr txBox="1"/>
          <p:nvPr/>
        </p:nvSpPr>
        <p:spPr>
          <a:xfrm>
            <a:off x="7550130" y="6215876"/>
            <a:ext cx="380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apple.fandom.com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/wiki/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Neural_Engine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32794D-E7B5-4BC5-602F-61EDB118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426" y="1524001"/>
            <a:ext cx="4505739" cy="45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DAFAEB-48B1-61B1-3485-41EC6B50395F}"/>
              </a:ext>
            </a:extLst>
          </p:cNvPr>
          <p:cNvSpPr txBox="1"/>
          <p:nvPr/>
        </p:nvSpPr>
        <p:spPr>
          <a:xfrm>
            <a:off x="1182982" y="4784034"/>
            <a:ext cx="230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Tensor core type stuff</a:t>
            </a:r>
          </a:p>
          <a:p>
            <a:pPr algn="ctr"/>
            <a:r>
              <a:rPr lang="en-US" dirty="0"/>
              <a:t>INT8, INT16, FP16</a:t>
            </a:r>
          </a:p>
          <a:p>
            <a:pPr algn="ctr"/>
            <a:r>
              <a:rPr lang="en-US" dirty="0" err="1"/>
              <a:t>CoreML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611E8-633B-6274-8EEC-9EDBF9403FE7}"/>
              </a:ext>
            </a:extLst>
          </p:cNvPr>
          <p:cNvSpPr txBox="1"/>
          <p:nvPr/>
        </p:nvSpPr>
        <p:spPr>
          <a:xfrm>
            <a:off x="8384252" y="1994451"/>
            <a:ext cx="2453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Shader cores, RT cores</a:t>
            </a:r>
          </a:p>
          <a:p>
            <a:pPr algn="ctr"/>
            <a:r>
              <a:rPr lang="en-US" dirty="0"/>
              <a:t>Metal / MPS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BBE83-D358-4F6F-0A88-0FDD125C229D}"/>
              </a:ext>
            </a:extLst>
          </p:cNvPr>
          <p:cNvSpPr txBox="1"/>
          <p:nvPr/>
        </p:nvSpPr>
        <p:spPr>
          <a:xfrm>
            <a:off x="1117131" y="2697047"/>
            <a:ext cx="2439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Usual CPU</a:t>
            </a:r>
          </a:p>
          <a:p>
            <a:pPr algn="ctr"/>
            <a:r>
              <a:rPr lang="en-US" dirty="0"/>
              <a:t>Std languages/runtime</a:t>
            </a:r>
          </a:p>
        </p:txBody>
      </p:sp>
    </p:spTree>
    <p:extLst>
      <p:ext uri="{BB962C8B-B14F-4D97-AF65-F5344CB8AC3E}">
        <p14:creationId xmlns:p14="http://schemas.microsoft.com/office/powerpoint/2010/main" val="144179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0BA1C-B6BC-779F-D882-DC29F43D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2864288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FF2723-DAB4-8E5D-72AB-3DB6B754F64C}"/>
              </a:ext>
            </a:extLst>
          </p:cNvPr>
          <p:cNvSpPr txBox="1"/>
          <p:nvPr/>
        </p:nvSpPr>
        <p:spPr>
          <a:xfrm>
            <a:off x="2101445" y="2921168"/>
            <a:ext cx="7989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Memory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4003254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49BB23D-8CDB-2145-7075-A2E0F29B9E9B}"/>
              </a:ext>
            </a:extLst>
          </p:cNvPr>
          <p:cNvGrpSpPr/>
          <p:nvPr/>
        </p:nvGrpSpPr>
        <p:grpSpPr>
          <a:xfrm>
            <a:off x="1406796" y="2079963"/>
            <a:ext cx="2341497" cy="2341496"/>
            <a:chOff x="2266122" y="1285460"/>
            <a:chExt cx="4346712" cy="4346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0F238-E296-DAB1-97CF-C9BEB8CDBB0C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AEF767-BB28-0280-F7CE-E5829AEC31D5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849062-16F6-C30C-7241-93874A37D18A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DCBD3-1F3F-83A8-7B1C-95A89C4EF0FD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EE776E-ADB0-2C11-1A49-23474B790722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C303B6-C8E0-479B-FED6-4A8F2FEE0D62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82B8A-D5BD-946B-3BA3-B02C148BAF1D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0CA802-68D0-CD51-5F45-2584D029CA2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DA61D4-F45A-85E9-8436-3728B473365E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487C-EE47-1DE9-D63C-3F683D21527E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9B44B8-3724-BD34-648B-250078E70E41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37D8AD-BCF1-712E-F5D7-BDBDFA60F1B7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44ED1-2A52-945B-7FC5-6D2D27EC4462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53223E-8C5C-FA87-90E8-E90CF51BF5DF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08BE46-F329-93D8-F5C7-20A7DEC00ABD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A5511C-CD4C-06D1-5EB9-B55706C051A9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4A9052-1B5D-18BD-3950-C162F23538D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EE829-D7B5-2DCD-ADCC-E8C13B7B28DF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03EE00-7364-F708-FD5E-E5F62F80C3BD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E5437F-73DF-F447-ED18-8F169FC2A1F8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8A607-6158-0F67-C49D-7EE06456C359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BEF6EB-C9AD-08E8-3CB8-904D7E6A414D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FB4859-BFC4-2E49-DBE9-DAE041567A25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7A4E63-42DA-F18A-937B-7E4CC3DA50F2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0FD0BF-075A-84F5-C83F-773C29A9A837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263AF-7A21-8D83-28A9-353AD178A9CA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43BCFA-E64B-DCB5-E40D-ADB069764B7B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BEC10-1F7F-877F-7F15-090C9319CAF1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A637E6-A215-1E3C-91F1-66C23CE64097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BF8AC8-B8F3-99B5-3F4E-40120036EDE5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CEDD1D-2C54-C55B-1747-E16803AA63F5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717A3C-25E3-3A4E-88D1-A90368FC1D06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D522E3-0CB9-A919-56E6-F6DB5440B0F6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A8A0AB-B4D4-F441-2734-A778FD33FF3A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6B23-4669-C924-86E0-D8758CA9B638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6379CE-65F8-A121-66B6-EBC841A561FE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56A476-6070-26B6-BD21-D02DF7AD5F4C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7A4972-F1B7-E72D-8774-AC4F9C3CFF78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DCB11C-1992-58BC-F72A-D4178A944AC9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10A198-6898-6B99-A907-1D6F008082BA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96C6F3-EF77-8D68-7249-232AA9387128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D0C5DA-B78C-D360-1520-CEDE7F2CB87F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8B70E0-6EC7-6451-3FCF-5A6DD3CC236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F628B2-4F69-E944-9687-C9A8F372F18A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253F35-D6DC-BA70-0449-24E2D8A3B7EC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C24200-F2B4-F18D-B5B1-259771427E75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EDF03-671D-79D4-8ABD-772EA12A0B1D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B1E69A-7468-7130-0514-19F22741353C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5E4940-D4F4-84A8-583C-3CE3A8B4AB70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034AE9-4090-CF1E-01F7-85D5DBD377F5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3B6423-36F8-EC2E-1313-2A2F918A4603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EE850D-6B51-FD64-A4B7-361D28E52EAF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AD7FA3-EA2E-2A78-6976-B551895795A3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C432B7-4E2C-7C98-5835-134B7B416D54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5C3448-BE5A-E6AF-0CCC-98C9845829A1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3390DE-EC8F-59BB-2911-D31A99571756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4959AF-0EC6-67FE-16BF-94D478C8E9AA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3F36A0-FB30-BA4C-9F33-5B51A13C39FB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A5CFDF-6476-89A5-C1DD-7D2495AF2C3A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26F52D-9689-1BE1-3420-A70D36BD2DF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DA8103-2C68-4866-A5AD-9FB15837599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6E0CE-FBAF-C9FE-4CC9-F7809AB8D800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92D518-1862-79FF-2415-66DB90D53BBF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0A7B76-7014-B0AA-965C-7846F9EC6ADB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DA0419-EF6D-2708-D258-C32AF0EEE3F6}"/>
              </a:ext>
            </a:extLst>
          </p:cNvPr>
          <p:cNvGrpSpPr/>
          <p:nvPr/>
        </p:nvGrpSpPr>
        <p:grpSpPr>
          <a:xfrm>
            <a:off x="4982743" y="2079963"/>
            <a:ext cx="2344320" cy="2344319"/>
            <a:chOff x="2266122" y="1285460"/>
            <a:chExt cx="4346712" cy="43467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3C6B0A6-3062-81F3-568C-0E5632D9D150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E4649A5-B3B1-1135-2C93-2D6081828F61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DDB28B-38DA-5D93-19B0-F6C984519BD5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58E553-10AC-0833-B693-CC6C424C1546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D92457-A6B9-BA92-5A8A-A6E1AC354154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BA78FF-2853-112C-4DC8-044C2BA7360B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0F198D-DCF5-1D6D-785F-7E184F8B09D1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CF737-C8A1-CA41-8BA3-49C329B4686F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8A00C6-63BB-2AC4-75D4-B2C76A74046B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8FDF5EB-E165-467B-BB65-16B41243D72A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05D082-1548-FDEF-9218-4F8819A31944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B24754-C888-82B3-027B-E433603BB8A1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38C4E2-3D58-D6C7-E46B-83B8AB89C3CF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904CAE-5B01-70E1-14AD-87A2F85957AD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C75FEB-D3DC-6BF5-64BB-DAFDA4571AF7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117FB9-B2A8-2CEB-B019-7D2FDC4E4ABB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7DA78B-ED14-2826-2313-1851769179A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4B8055B-BB3F-9097-29A8-AB9242409559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4070B6-7D64-F256-BB56-66F49FB0A9CF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566B65-654D-238A-1D4D-19B7D61F19A4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38DBDE-9357-453A-99D0-8411E8C570F6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805A55-CAD9-9320-96C7-05E3FA984C09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64DD11-7121-9EFA-83D0-DF142FC008AD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ACDAA3-8022-F24A-400C-F9DE587EA8B4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E9F161-7DAB-122D-95A0-87DDF50F015E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F1101-8A1E-490A-558A-6BC67B8C902E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738CFC5-632B-4C5F-5731-0F38C027DD9C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AACB054-898D-A735-B1F0-32D5B79B8360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25F6A1-707D-189B-E81B-FCDA380F3989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93015F5-B8A4-C3E9-AE14-087C19C48BC8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A60FEDD-CBAF-273A-407A-F475A5B8C478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F01BE2-BE50-5EBB-D932-1F60219A13E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09AD82-8561-628A-771C-C72A19E59E0A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074343-B25C-BED6-10C3-E21B42C750B4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FF96139-725D-1CEB-621E-2FB4B0FF47C2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B39AA1-A56A-0EBA-0BF6-FE8C83EEA260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E7FEA36-F899-AC6D-0235-042FEF332360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3831B-3CDE-8BD8-5627-2B0E6C0EAD71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4DD70D-6C81-C168-6B8C-AD128667DDCF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EC25EF-F22F-4FED-6253-970EC6031031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687726-3D8C-CCF8-F52C-06E7E31476F4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24ACE2-ABB1-609A-C171-0CEEE9568060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74CA0F2-EBDD-4F0C-1432-4DB492CD4499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A7BB364-A629-6444-FBAF-54DAE5FFBAD6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CE6EE7-3C05-4EA9-716E-B25428E93117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ED81182-FC07-BA92-8B25-578EA66995E0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B38B65B-CF0F-6B90-3798-C9E1CB7E323B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F0A3C94-919A-3008-1409-4C2C774DC072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833532-0550-2261-BA14-20A9EBCE2064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D18BDF0-B3FA-558D-EC74-DF695D75400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8A4270B-C201-F61A-88A5-40C508335021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4FD10FF-973E-03EE-ADB4-B3F7F623C4E7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465A247-D3B3-666A-3F51-35F2BE205852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417CB2-AFF5-C735-82E4-8BF8F443C8D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FF7B355-A4B3-1135-6C0E-777DB983F8C3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B403F8D-5792-E838-416B-83777CE58CB2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7DC-5437-9FC5-3025-25982C0440AB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7FAA32F-D3FB-94F8-C220-A645B37F8357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74ADFBC-4F00-3DDC-62DC-4E5AA5ABFDF3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22B844-1C08-BE30-C4EE-7DCFBFDD6F0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401BB7-6307-AE27-5713-F864D7C750A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5493F2D-6DC4-F59D-A670-1FD12883D192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9ADC568-36D5-25E0-A16D-5495C5C1FCC2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63F0292-D636-DEBA-EE6B-5BC4147EBA4A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DA72F-F9E8-EB20-ED45-475A878181FF}"/>
              </a:ext>
            </a:extLst>
          </p:cNvPr>
          <p:cNvSpPr txBox="1"/>
          <p:nvPr/>
        </p:nvSpPr>
        <p:spPr>
          <a:xfrm>
            <a:off x="4163170" y="2800078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F0945B-E169-754C-CDEF-F3EB3D529F63}"/>
              </a:ext>
            </a:extLst>
          </p:cNvPr>
          <p:cNvSpPr txBox="1"/>
          <p:nvPr/>
        </p:nvSpPr>
        <p:spPr>
          <a:xfrm>
            <a:off x="7742184" y="282701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16164D-54F8-088D-E40B-129164F220E4}"/>
              </a:ext>
            </a:extLst>
          </p:cNvPr>
          <p:cNvGrpSpPr/>
          <p:nvPr/>
        </p:nvGrpSpPr>
        <p:grpSpPr>
          <a:xfrm>
            <a:off x="8557654" y="2108117"/>
            <a:ext cx="2344320" cy="2344319"/>
            <a:chOff x="2266122" y="1285460"/>
            <a:chExt cx="4346712" cy="4346709"/>
          </a:xfrm>
          <a:solidFill>
            <a:srgbClr val="FFFF00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60BE6A-051E-3086-B49A-6A6B7993E91F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DAB0BD-86ED-D6B2-B336-4DF6D8B43CEC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603F50A-98B9-E7BB-34AA-FBA0EB1FC9E0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66C0A9-F4CA-1748-B276-E15961196D5B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0B2D03-9D4C-FBDD-0651-D7D10A416D80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253734-870A-FB9B-B623-A43BE0F93F34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C5F1E23-B878-9466-B116-8976362D582F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1FC907C-1164-9D14-009F-86A7973D366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D30644-68C3-BF61-465E-37F4294C2CDA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25D5C1A-E5D9-BF1C-178C-22A6859B778B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5B6BAC-23EB-B06B-72C9-F8C9849C8B69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C3B97E7-7ECE-2050-5307-8C9B7040248D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8B5DEC-C428-0159-553E-1DA6A9AFD860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8490E33-8B2B-7D07-A150-417299697F95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57F6554-F7B8-480F-733A-F74E1C8A3F92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E4FA21D-92D0-13E9-7A9A-1BEE95352F8F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C8EFF0-B38F-9A5E-5D95-7822749B5D52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33F5F3D-61FF-E105-3E23-A077BDAD9B86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6B5841-6980-C678-31AF-D8C02267DAFE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BE69795-36EA-61B4-CA56-02FEC8358741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2F15E90-AF62-5136-C51C-3F09050CAB4F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2EC094F-DA0C-0CBF-CF4A-74B4D68CD387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F95D562-5944-C6E1-BB72-6960D4C5BBD3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42E8B1-E970-CAE7-1550-CB7FA3E00EF8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1B384B-3AFA-A956-44F4-9786FBF7FD51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78C53DF-E30E-D5B4-2E9A-4CFA5DF738A2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886777B-2FC5-3587-7FCB-76A314B4C95E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95DF766-4B5D-2C83-4CAD-71A7E9F1CC8D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80727FE-B310-CB3A-B3DB-57AB934D59FB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94B7258-A147-086D-520D-D47B4A03E1FF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90E916-06CD-BEF7-36D0-C3B9BAF3E722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FEF4DA2-0F98-CDB2-3588-8B22B16A536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A0B9453-3537-951F-1083-CA24D204F0E0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F7DF1B-74D0-2E4D-077C-3C3AC927D1A3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198276D-5B29-3AE9-DD43-EFE9183C00DE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3B5228-7973-6A91-9513-151B801E3852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F784A5C-766F-B7C6-8D30-1596545BF318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C31F48-EB83-38D9-961B-E47130A7D75D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A31F60A-7B51-3724-7477-380FA902D0D1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203B6DA-E943-9B7F-7AD5-A36CEB7B376D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B086D49-F9B0-A415-A48F-49DCA7341607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07AFC5F-6259-2B16-6090-4AFC38C9E89B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0513EA5-596B-E770-6FF3-E8D7F41E4B9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5D91D8-9940-913A-B221-BB49B8FE8188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2BE0982-BB6D-0654-8979-A06273042745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4C6B60B-0FB0-C28D-403B-16306A230D8D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986E3C0-1360-11C1-3420-5243DC79D738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ED6A868-7863-8D33-A74D-05BD7AF49FF6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6E7AE2-0518-A6D4-55F1-0D463E8CF1F8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43FB188-62F4-E69F-2B6A-24A54F8AFF3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359E5F9-9882-5B16-2D1A-67B2A5CE590D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79504A-7062-452F-88E3-3C90B34FCDC6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6796839-EB97-8BFD-E617-E18CEAC5E241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1710D45-8237-E60E-FA04-21B8E1C4E18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26783B-01AA-A158-E676-8356754ECD9B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1A9D7C9-161F-1846-B6CC-65928879CC78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84268B2-2BFD-B979-E013-E8006945F398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3FAF7FF-E616-6C69-5240-1586529CB490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C884CC8-C7D6-400B-93A8-76732B0142C5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416748A-9AED-B2F7-04BF-C9724E3CD2B6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8D9B7-B1A6-8F86-223B-1F104A42EA43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4A269B-6F72-B9BE-5D6E-E55C80AF13FF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26985CF-91B1-D504-159C-6392A020EF8A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8C3210-B3FE-7321-59F4-6FD6826C8C91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99096A-7315-70B5-9227-75E27C245697}"/>
              </a:ext>
            </a:extLst>
          </p:cNvPr>
          <p:cNvSpPr/>
          <p:nvPr/>
        </p:nvSpPr>
        <p:spPr>
          <a:xfrm>
            <a:off x="8850694" y="2401157"/>
            <a:ext cx="293040" cy="2930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267DB27-D88C-5520-25A5-9A44A0B07BB4}"/>
              </a:ext>
            </a:extLst>
          </p:cNvPr>
          <p:cNvGrpSpPr/>
          <p:nvPr/>
        </p:nvGrpSpPr>
        <p:grpSpPr>
          <a:xfrm>
            <a:off x="1403936" y="2372647"/>
            <a:ext cx="2341497" cy="292688"/>
            <a:chOff x="1406796" y="909214"/>
            <a:chExt cx="2341497" cy="292688"/>
          </a:xfrm>
          <a:solidFill>
            <a:schemeClr val="accent2">
              <a:lumMod val="75000"/>
            </a:schemeClr>
          </a:solidFill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864595-D12A-5EA4-2EA8-0754B2A63906}"/>
                </a:ext>
              </a:extLst>
            </p:cNvPr>
            <p:cNvSpPr/>
            <p:nvPr/>
          </p:nvSpPr>
          <p:spPr>
            <a:xfrm>
              <a:off x="1406796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8B0CFF4-ABEF-54FA-B748-BEF93F64451A}"/>
                </a:ext>
              </a:extLst>
            </p:cNvPr>
            <p:cNvSpPr/>
            <p:nvPr/>
          </p:nvSpPr>
          <p:spPr>
            <a:xfrm>
              <a:off x="1699483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CBE629D-4344-64F3-B598-F10103FCED2F}"/>
                </a:ext>
              </a:extLst>
            </p:cNvPr>
            <p:cNvSpPr/>
            <p:nvPr/>
          </p:nvSpPr>
          <p:spPr>
            <a:xfrm>
              <a:off x="1992170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83ACBD91-9D33-3E1D-07C2-8AE5F930223E}"/>
                </a:ext>
              </a:extLst>
            </p:cNvPr>
            <p:cNvSpPr/>
            <p:nvPr/>
          </p:nvSpPr>
          <p:spPr>
            <a:xfrm>
              <a:off x="2284857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6451659-1F62-A990-50E4-A86AEA243AFC}"/>
                </a:ext>
              </a:extLst>
            </p:cNvPr>
            <p:cNvSpPr/>
            <p:nvPr/>
          </p:nvSpPr>
          <p:spPr>
            <a:xfrm>
              <a:off x="2577544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AB4A173D-3DEE-5688-0F20-B387B59B2A59}"/>
                </a:ext>
              </a:extLst>
            </p:cNvPr>
            <p:cNvSpPr/>
            <p:nvPr/>
          </p:nvSpPr>
          <p:spPr>
            <a:xfrm>
              <a:off x="2870232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1918515-CAFE-6447-4A4E-0AE5666E486F}"/>
                </a:ext>
              </a:extLst>
            </p:cNvPr>
            <p:cNvSpPr/>
            <p:nvPr/>
          </p:nvSpPr>
          <p:spPr>
            <a:xfrm>
              <a:off x="3162919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CC24DEC6-E5F0-260F-4583-E4D7A679D390}"/>
                </a:ext>
              </a:extLst>
            </p:cNvPr>
            <p:cNvSpPr/>
            <p:nvPr/>
          </p:nvSpPr>
          <p:spPr>
            <a:xfrm>
              <a:off x="3455606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3F5FCAF-7579-B10F-E2B4-09E28BB875C3}"/>
              </a:ext>
            </a:extLst>
          </p:cNvPr>
          <p:cNvGrpSpPr/>
          <p:nvPr/>
        </p:nvGrpSpPr>
        <p:grpSpPr>
          <a:xfrm>
            <a:off x="5274559" y="2081022"/>
            <a:ext cx="293040" cy="2344318"/>
            <a:chOff x="4228964" y="4159100"/>
            <a:chExt cx="293040" cy="2344318"/>
          </a:xfrm>
          <a:solidFill>
            <a:schemeClr val="accent6">
              <a:lumMod val="75000"/>
            </a:schemeClr>
          </a:solidFill>
        </p:grpSpPr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81DC4561-3CD7-68AB-D4BF-100B5AFC7B8C}"/>
                </a:ext>
              </a:extLst>
            </p:cNvPr>
            <p:cNvSpPr/>
            <p:nvPr/>
          </p:nvSpPr>
          <p:spPr>
            <a:xfrm>
              <a:off x="4228964" y="415910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6096ECEC-E86F-B5A0-5907-519E294B4DC1}"/>
                </a:ext>
              </a:extLst>
            </p:cNvPr>
            <p:cNvSpPr/>
            <p:nvPr/>
          </p:nvSpPr>
          <p:spPr>
            <a:xfrm>
              <a:off x="4228964" y="445214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790526DD-CBD1-542F-0A33-CABFD77CC13C}"/>
                </a:ext>
              </a:extLst>
            </p:cNvPr>
            <p:cNvSpPr/>
            <p:nvPr/>
          </p:nvSpPr>
          <p:spPr>
            <a:xfrm>
              <a:off x="4228964" y="474518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14642636-4403-F70D-669A-CC4659E8AA3F}"/>
                </a:ext>
              </a:extLst>
            </p:cNvPr>
            <p:cNvSpPr/>
            <p:nvPr/>
          </p:nvSpPr>
          <p:spPr>
            <a:xfrm>
              <a:off x="4228964" y="503822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BE3E55F-9044-A052-9050-4EA1C042FC8E}"/>
                </a:ext>
              </a:extLst>
            </p:cNvPr>
            <p:cNvSpPr/>
            <p:nvPr/>
          </p:nvSpPr>
          <p:spPr>
            <a:xfrm>
              <a:off x="4228964" y="533125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3F664C89-79A4-F7DA-D327-83BDE71C7BCE}"/>
                </a:ext>
              </a:extLst>
            </p:cNvPr>
            <p:cNvSpPr/>
            <p:nvPr/>
          </p:nvSpPr>
          <p:spPr>
            <a:xfrm>
              <a:off x="4228964" y="562429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410050-E876-E700-A26B-E5CC0BEB9BC2}"/>
                </a:ext>
              </a:extLst>
            </p:cNvPr>
            <p:cNvSpPr/>
            <p:nvPr/>
          </p:nvSpPr>
          <p:spPr>
            <a:xfrm>
              <a:off x="4228964" y="591733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EC98EBB-27DD-5C8C-CB0F-DC4DD33365BC}"/>
                </a:ext>
              </a:extLst>
            </p:cNvPr>
            <p:cNvSpPr/>
            <p:nvPr/>
          </p:nvSpPr>
          <p:spPr>
            <a:xfrm>
              <a:off x="4228964" y="621037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0A40AED1-95ED-0B88-424B-638C20808E94}"/>
              </a:ext>
            </a:extLst>
          </p:cNvPr>
          <p:cNvSpPr txBox="1"/>
          <p:nvPr/>
        </p:nvSpPr>
        <p:spPr>
          <a:xfrm>
            <a:off x="2800460" y="4864357"/>
            <a:ext cx="265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What’s the ops/B ?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92F30A6-E061-5AF3-2FF2-12C70BC3C6FF}"/>
              </a:ext>
            </a:extLst>
          </p:cNvPr>
          <p:cNvSpPr txBox="1"/>
          <p:nvPr/>
        </p:nvSpPr>
        <p:spPr>
          <a:xfrm>
            <a:off x="2194141" y="1242458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00CAF40-C62C-EC31-C223-3F5D87E8D61A}"/>
              </a:ext>
            </a:extLst>
          </p:cNvPr>
          <p:cNvSpPr txBox="1"/>
          <p:nvPr/>
        </p:nvSpPr>
        <p:spPr>
          <a:xfrm>
            <a:off x="5911086" y="1242458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4FE1837-ABE2-4DD6-FDFF-224DF570E763}"/>
              </a:ext>
            </a:extLst>
          </p:cNvPr>
          <p:cNvSpPr txBox="1"/>
          <p:nvPr/>
        </p:nvSpPr>
        <p:spPr>
          <a:xfrm>
            <a:off x="9482791" y="1241097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200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9529-4D7E-FC77-EFA4-CA7E0C01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13DED-9A93-B53F-F776-0190F90CC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  <a:p>
            <a:r>
              <a:rPr lang="en-US" dirty="0"/>
              <a:t>Everything has a latency</a:t>
            </a:r>
          </a:p>
          <a:p>
            <a:r>
              <a:rPr lang="en-US" dirty="0"/>
              <a:t>Throughput hides latency </a:t>
            </a:r>
            <a:r>
              <a:rPr lang="en-US" sz="1400" dirty="0"/>
              <a:t>(when correctly used)</a:t>
            </a:r>
          </a:p>
        </p:txBody>
      </p:sp>
    </p:spTree>
    <p:extLst>
      <p:ext uri="{BB962C8B-B14F-4D97-AF65-F5344CB8AC3E}">
        <p14:creationId xmlns:p14="http://schemas.microsoft.com/office/powerpoint/2010/main" val="4223376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42C2E7-7FCD-57D5-C2AB-D6668494B7EF}"/>
              </a:ext>
            </a:extLst>
          </p:cNvPr>
          <p:cNvCxnSpPr/>
          <p:nvPr/>
        </p:nvCxnSpPr>
        <p:spPr>
          <a:xfrm>
            <a:off x="3114261" y="5433391"/>
            <a:ext cx="61357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F6717F-62D6-E46C-9220-376F3E605375}"/>
              </a:ext>
            </a:extLst>
          </p:cNvPr>
          <p:cNvCxnSpPr/>
          <p:nvPr/>
        </p:nvCxnSpPr>
        <p:spPr>
          <a:xfrm flipV="1">
            <a:off x="3127513" y="1113183"/>
            <a:ext cx="0" cy="4333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CDCE91-C9C8-16FE-37D0-528BBFDC6F28}"/>
              </a:ext>
            </a:extLst>
          </p:cNvPr>
          <p:cNvSpPr txBox="1"/>
          <p:nvPr/>
        </p:nvSpPr>
        <p:spPr>
          <a:xfrm>
            <a:off x="4827730" y="5579165"/>
            <a:ext cx="27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Intensity (OPS/B)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5B32B-DAF9-7AEB-11B5-EBA3DE8CA153}"/>
              </a:ext>
            </a:extLst>
          </p:cNvPr>
          <p:cNvSpPr txBox="1"/>
          <p:nvPr/>
        </p:nvSpPr>
        <p:spPr>
          <a:xfrm rot="16200000">
            <a:off x="1367810" y="3126024"/>
            <a:ext cx="2890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Throughput (GOPS)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ACFE3-2D41-6AA9-B545-A2B1F9DE3C13}"/>
              </a:ext>
            </a:extLst>
          </p:cNvPr>
          <p:cNvSpPr txBox="1"/>
          <p:nvPr/>
        </p:nvSpPr>
        <p:spPr>
          <a:xfrm>
            <a:off x="4929809" y="386283"/>
            <a:ext cx="284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Roofline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150B56-D95E-142E-FFFD-0057E5497F32}"/>
              </a:ext>
            </a:extLst>
          </p:cNvPr>
          <p:cNvCxnSpPr>
            <a:cxnSpLocks/>
          </p:cNvCxnSpPr>
          <p:nvPr/>
        </p:nvCxnSpPr>
        <p:spPr>
          <a:xfrm>
            <a:off x="3127513" y="2570922"/>
            <a:ext cx="5711687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5E6FCF-F9BD-734D-66F5-EBDEBF4576A9}"/>
              </a:ext>
            </a:extLst>
          </p:cNvPr>
          <p:cNvCxnSpPr/>
          <p:nvPr/>
        </p:nvCxnSpPr>
        <p:spPr>
          <a:xfrm flipV="1">
            <a:off x="5102087" y="2570922"/>
            <a:ext cx="0" cy="286246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81FEA2-5FA3-2D53-6B46-B0779BD0FEAF}"/>
              </a:ext>
            </a:extLst>
          </p:cNvPr>
          <p:cNvCxnSpPr>
            <a:cxnSpLocks/>
          </p:cNvCxnSpPr>
          <p:nvPr/>
        </p:nvCxnSpPr>
        <p:spPr>
          <a:xfrm flipV="1">
            <a:off x="3127513" y="1293846"/>
            <a:ext cx="2855843" cy="413954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0A8C7B-3D4D-2E08-452E-D1BED1935A18}"/>
              </a:ext>
            </a:extLst>
          </p:cNvPr>
          <p:cNvCxnSpPr/>
          <p:nvPr/>
        </p:nvCxnSpPr>
        <p:spPr>
          <a:xfrm>
            <a:off x="5102087" y="2570922"/>
            <a:ext cx="39889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5B17E7-6AED-0AA3-0337-1795C4C3136B}"/>
              </a:ext>
            </a:extLst>
          </p:cNvPr>
          <p:cNvSpPr txBox="1"/>
          <p:nvPr/>
        </p:nvSpPr>
        <p:spPr>
          <a:xfrm rot="18300000">
            <a:off x="3727782" y="2699353"/>
            <a:ext cx="1893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Bandwidth (GB/s)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71D0D-21CB-111D-DDA6-BC32FD9498C0}"/>
              </a:ext>
            </a:extLst>
          </p:cNvPr>
          <p:cNvSpPr txBox="1"/>
          <p:nvPr/>
        </p:nvSpPr>
        <p:spPr>
          <a:xfrm>
            <a:off x="5416714" y="2200057"/>
            <a:ext cx="2033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Max Throughput (GOPS)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023486-9710-0D68-295B-4FE527AEA4BC}"/>
              </a:ext>
            </a:extLst>
          </p:cNvPr>
          <p:cNvGrpSpPr/>
          <p:nvPr/>
        </p:nvGrpSpPr>
        <p:grpSpPr>
          <a:xfrm>
            <a:off x="6285854" y="2752522"/>
            <a:ext cx="566413" cy="369332"/>
            <a:chOff x="6285854" y="2752522"/>
            <a:chExt cx="56641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286CEA-99F8-F3C1-A0F1-62C951973247}"/>
                </a:ext>
              </a:extLst>
            </p:cNvPr>
            <p:cNvSpPr txBox="1"/>
            <p:nvPr/>
          </p:nvSpPr>
          <p:spPr>
            <a:xfrm>
              <a:off x="6433563" y="27525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T3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7A4FE9-2956-4FFC-16EB-B7BFE98FEA82}"/>
                </a:ext>
              </a:extLst>
            </p:cNvPr>
            <p:cNvSpPr/>
            <p:nvPr/>
          </p:nvSpPr>
          <p:spPr>
            <a:xfrm>
              <a:off x="6285854" y="2852341"/>
              <a:ext cx="169694" cy="16969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935B4D-E42B-6506-2910-A95273AB2D3E}"/>
              </a:ext>
            </a:extLst>
          </p:cNvPr>
          <p:cNvGrpSpPr/>
          <p:nvPr/>
        </p:nvGrpSpPr>
        <p:grpSpPr>
          <a:xfrm>
            <a:off x="4463461" y="3701568"/>
            <a:ext cx="528665" cy="1180892"/>
            <a:chOff x="4463461" y="3701568"/>
            <a:chExt cx="528665" cy="11808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B3F203-9C3C-8259-7C38-BC5D472A75E4}"/>
                </a:ext>
              </a:extLst>
            </p:cNvPr>
            <p:cNvSpPr txBox="1"/>
            <p:nvPr/>
          </p:nvSpPr>
          <p:spPr>
            <a:xfrm>
              <a:off x="4573422" y="37015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C93D80-C111-5B6C-0CE2-73B2E5D85747}"/>
                </a:ext>
              </a:extLst>
            </p:cNvPr>
            <p:cNvSpPr txBox="1"/>
            <p:nvPr/>
          </p:nvSpPr>
          <p:spPr>
            <a:xfrm>
              <a:off x="4573422" y="45131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T2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CD4B59-4FF5-D3EB-8966-500CCB22E556}"/>
                </a:ext>
              </a:extLst>
            </p:cNvPr>
            <p:cNvSpPr/>
            <p:nvPr/>
          </p:nvSpPr>
          <p:spPr>
            <a:xfrm>
              <a:off x="4463461" y="3801387"/>
              <a:ext cx="169694" cy="16969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12FD1B-2602-52F1-94E3-55E35C6B8D88}"/>
                </a:ext>
              </a:extLst>
            </p:cNvPr>
            <p:cNvSpPr/>
            <p:nvPr/>
          </p:nvSpPr>
          <p:spPr>
            <a:xfrm>
              <a:off x="4463461" y="4618552"/>
              <a:ext cx="169694" cy="16969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F2ABAF-22C4-54B6-8C09-2FADB98B3EFD}"/>
              </a:ext>
            </a:extLst>
          </p:cNvPr>
          <p:cNvCxnSpPr/>
          <p:nvPr/>
        </p:nvCxnSpPr>
        <p:spPr>
          <a:xfrm flipV="1">
            <a:off x="3127513" y="2570922"/>
            <a:ext cx="1974574" cy="28624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F5F406-0542-327D-7559-A550418B0A30}"/>
              </a:ext>
            </a:extLst>
          </p:cNvPr>
          <p:cNvGrpSpPr/>
          <p:nvPr/>
        </p:nvGrpSpPr>
        <p:grpSpPr>
          <a:xfrm>
            <a:off x="1293811" y="788085"/>
            <a:ext cx="1449389" cy="1796090"/>
            <a:chOff x="1280559" y="629059"/>
            <a:chExt cx="4055166" cy="52700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E93C1B-D625-E281-674B-E70F0251B8A1}"/>
                </a:ext>
              </a:extLst>
            </p:cNvPr>
            <p:cNvSpPr/>
            <p:nvPr/>
          </p:nvSpPr>
          <p:spPr>
            <a:xfrm>
              <a:off x="1280559" y="629059"/>
              <a:ext cx="4055166" cy="52700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A4C9B8-D9EF-D403-E9BF-BEAE71F9A26B}"/>
                </a:ext>
              </a:extLst>
            </p:cNvPr>
            <p:cNvSpPr/>
            <p:nvPr/>
          </p:nvSpPr>
          <p:spPr>
            <a:xfrm>
              <a:off x="1678125" y="893150"/>
              <a:ext cx="3445564" cy="503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Scheduler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24BE10-0701-73F3-3727-2E09652AE4C6}"/>
                </a:ext>
              </a:extLst>
            </p:cNvPr>
            <p:cNvSpPr/>
            <p:nvPr/>
          </p:nvSpPr>
          <p:spPr>
            <a:xfrm>
              <a:off x="1678125" y="1562385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 Files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48BF95-7EF2-1112-2606-3E97DFDF2CD5}"/>
                </a:ext>
              </a:extLst>
            </p:cNvPr>
            <p:cNvSpPr/>
            <p:nvPr/>
          </p:nvSpPr>
          <p:spPr>
            <a:xfrm>
              <a:off x="1639263" y="2670482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m-lane SIMD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382F384-ACDE-ADE7-7E9B-4BC19E92C28E}"/>
                </a:ext>
              </a:extLst>
            </p:cNvPr>
            <p:cNvSpPr/>
            <p:nvPr/>
          </p:nvSpPr>
          <p:spPr>
            <a:xfrm>
              <a:off x="1639263" y="3372535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BE072-8B0A-4F14-863F-F4D51605E2E6}"/>
                </a:ext>
              </a:extLst>
            </p:cNvPr>
            <p:cNvSpPr/>
            <p:nvPr/>
          </p:nvSpPr>
          <p:spPr>
            <a:xfrm>
              <a:off x="1639263" y="4106353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x-lane SIMD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021BC4-6F34-3EEC-0939-1F0434BB1E0F}"/>
                </a:ext>
              </a:extLst>
            </p:cNvPr>
            <p:cNvSpPr/>
            <p:nvPr/>
          </p:nvSpPr>
          <p:spPr>
            <a:xfrm>
              <a:off x="1639263" y="4844490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L1 + Local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211CF9-2203-B799-FA68-6C9F981E0270}"/>
              </a:ext>
            </a:extLst>
          </p:cNvPr>
          <p:cNvGrpSpPr/>
          <p:nvPr/>
        </p:nvGrpSpPr>
        <p:grpSpPr>
          <a:xfrm>
            <a:off x="3235255" y="790844"/>
            <a:ext cx="1449389" cy="1796090"/>
            <a:chOff x="1280559" y="629059"/>
            <a:chExt cx="4055166" cy="52700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315B59-50D2-40C9-EDBB-543E19C59AEB}"/>
                </a:ext>
              </a:extLst>
            </p:cNvPr>
            <p:cNvSpPr/>
            <p:nvPr/>
          </p:nvSpPr>
          <p:spPr>
            <a:xfrm>
              <a:off x="1280559" y="629059"/>
              <a:ext cx="4055166" cy="527005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71AAD4-821A-B378-826C-097270CEF89A}"/>
                </a:ext>
              </a:extLst>
            </p:cNvPr>
            <p:cNvSpPr/>
            <p:nvPr/>
          </p:nvSpPr>
          <p:spPr>
            <a:xfrm>
              <a:off x="1678125" y="893150"/>
              <a:ext cx="3445564" cy="5035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Scheduler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810015-949C-31EC-502B-0A9028DEBAE2}"/>
                </a:ext>
              </a:extLst>
            </p:cNvPr>
            <p:cNvSpPr/>
            <p:nvPr/>
          </p:nvSpPr>
          <p:spPr>
            <a:xfrm>
              <a:off x="1678125" y="1562385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Register Files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3898CD-663A-CA60-29B2-992402C375B5}"/>
                </a:ext>
              </a:extLst>
            </p:cNvPr>
            <p:cNvSpPr/>
            <p:nvPr/>
          </p:nvSpPr>
          <p:spPr>
            <a:xfrm>
              <a:off x="1639263" y="2670482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m-lane SIMD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00B52B-8CF2-73EA-13D3-42482C6DA017}"/>
                </a:ext>
              </a:extLst>
            </p:cNvPr>
            <p:cNvSpPr/>
            <p:nvPr/>
          </p:nvSpPr>
          <p:spPr>
            <a:xfrm>
              <a:off x="1639263" y="3372535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n-lane SIMD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EA4E78-CE51-D53E-644F-03C21258C946}"/>
                </a:ext>
              </a:extLst>
            </p:cNvPr>
            <p:cNvSpPr/>
            <p:nvPr/>
          </p:nvSpPr>
          <p:spPr>
            <a:xfrm>
              <a:off x="1639263" y="4106353"/>
              <a:ext cx="3484426" cy="49555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x-lane SIMD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6CD775-3828-BED9-F619-10AE9B0C0A76}"/>
                </a:ext>
              </a:extLst>
            </p:cNvPr>
            <p:cNvSpPr/>
            <p:nvPr/>
          </p:nvSpPr>
          <p:spPr>
            <a:xfrm>
              <a:off x="1639263" y="4844490"/>
              <a:ext cx="3445564" cy="86551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L1 + Local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344230E-02DA-3041-7F01-8BCECFD860A3}"/>
              </a:ext>
            </a:extLst>
          </p:cNvPr>
          <p:cNvSpPr/>
          <p:nvPr/>
        </p:nvSpPr>
        <p:spPr>
          <a:xfrm>
            <a:off x="1713706" y="3767204"/>
            <a:ext cx="2487233" cy="50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L2 Cache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9FEAB7-D224-A9E0-05DD-90535219BD4D}"/>
              </a:ext>
            </a:extLst>
          </p:cNvPr>
          <p:cNvSpPr/>
          <p:nvPr/>
        </p:nvSpPr>
        <p:spPr>
          <a:xfrm>
            <a:off x="6424854" y="1284633"/>
            <a:ext cx="2613129" cy="399056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Memory</a:t>
            </a:r>
          </a:p>
          <a:p>
            <a:pPr algn="ctr"/>
            <a:r>
              <a:rPr lang="en-US" dirty="0"/>
              <a:t>(VRAM)</a:t>
            </a: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2E9A0477-27D6-6C45-9BCE-00FCF052EDA6}"/>
              </a:ext>
            </a:extLst>
          </p:cNvPr>
          <p:cNvSpPr/>
          <p:nvPr/>
        </p:nvSpPr>
        <p:spPr>
          <a:xfrm>
            <a:off x="4200939" y="3892270"/>
            <a:ext cx="2223915" cy="25013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9F57D26-6486-49FF-EBA8-6D42317BA563}"/>
              </a:ext>
            </a:extLst>
          </p:cNvPr>
          <p:cNvSpPr/>
          <p:nvPr/>
        </p:nvSpPr>
        <p:spPr>
          <a:xfrm>
            <a:off x="1847720" y="2600874"/>
            <a:ext cx="341570" cy="116633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-down Arrow 23">
            <a:extLst>
              <a:ext uri="{FF2B5EF4-FFF2-40B4-BE49-F238E27FC236}">
                <a16:creationId xmlns:a16="http://schemas.microsoft.com/office/drawing/2014/main" id="{96E55742-A4F6-F903-6E8D-2FE6CBE1291C}"/>
              </a:ext>
            </a:extLst>
          </p:cNvPr>
          <p:cNvSpPr/>
          <p:nvPr/>
        </p:nvSpPr>
        <p:spPr>
          <a:xfrm>
            <a:off x="3789164" y="2595956"/>
            <a:ext cx="341570" cy="1166330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C2A275-5431-1C9F-C9FC-AAC2966DB25D}"/>
              </a:ext>
            </a:extLst>
          </p:cNvPr>
          <p:cNvSpPr txBox="1"/>
          <p:nvPr/>
        </p:nvSpPr>
        <p:spPr>
          <a:xfrm>
            <a:off x="9150807" y="2224749"/>
            <a:ext cx="2111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Capacitive Memory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(Large + Slow)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348837-9F5A-CF69-50A5-237DE4D457A5}"/>
              </a:ext>
            </a:extLst>
          </p:cNvPr>
          <p:cNvSpPr txBox="1"/>
          <p:nvPr/>
        </p:nvSpPr>
        <p:spPr>
          <a:xfrm>
            <a:off x="2206759" y="2735146"/>
            <a:ext cx="153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SRAM</a:t>
            </a:r>
          </a:p>
          <a:p>
            <a:pPr algn="ctr"/>
            <a:r>
              <a:rPr lang="en-US" dirty="0"/>
              <a:t>(Small + Fast)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05DC3-C7E7-2877-2225-378B31EE515E}"/>
              </a:ext>
            </a:extLst>
          </p:cNvPr>
          <p:cNvCxnSpPr/>
          <p:nvPr/>
        </p:nvCxnSpPr>
        <p:spPr>
          <a:xfrm flipH="1" flipV="1">
            <a:off x="2206759" y="2519727"/>
            <a:ext cx="446765" cy="382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BFEDB7-D49B-5477-B92F-07B94C4ECCF7}"/>
              </a:ext>
            </a:extLst>
          </p:cNvPr>
          <p:cNvCxnSpPr>
            <a:cxnSpLocks/>
          </p:cNvCxnSpPr>
          <p:nvPr/>
        </p:nvCxnSpPr>
        <p:spPr>
          <a:xfrm flipV="1">
            <a:off x="3324930" y="2517693"/>
            <a:ext cx="499256" cy="4522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3" grpId="0" animBg="1"/>
      <p:bldP spid="24" grpId="0" animBg="1"/>
      <p:bldP spid="25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FCE9BE-09B6-4E2C-090A-570CE16D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466850"/>
            <a:ext cx="87376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86F3E6-4B4C-854C-591A-48DA2CB9F099}"/>
              </a:ext>
            </a:extLst>
          </p:cNvPr>
          <p:cNvSpPr txBox="1"/>
          <p:nvPr/>
        </p:nvSpPr>
        <p:spPr>
          <a:xfrm>
            <a:off x="6626087" y="6294782"/>
            <a:ext cx="481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chipsandcheese.com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/2024/06/25/testing-amds-giant-mi300x/</a:t>
            </a:r>
          </a:p>
        </p:txBody>
      </p:sp>
    </p:spTree>
    <p:extLst>
      <p:ext uri="{BB962C8B-B14F-4D97-AF65-F5344CB8AC3E}">
        <p14:creationId xmlns:p14="http://schemas.microsoft.com/office/powerpoint/2010/main" val="2177659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257A4F-420F-5AB4-4ECB-262A28D0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787400"/>
            <a:ext cx="83312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52038C-0A32-3967-ADAB-D9F6FD0797EB}"/>
              </a:ext>
            </a:extLst>
          </p:cNvPr>
          <p:cNvSpPr txBox="1"/>
          <p:nvPr/>
        </p:nvSpPr>
        <p:spPr>
          <a:xfrm>
            <a:off x="6626087" y="6294782"/>
            <a:ext cx="481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chipsandcheese.com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/2024/06/25/testing-amds-giant-mi300x/</a:t>
            </a:r>
          </a:p>
        </p:txBody>
      </p:sp>
    </p:spTree>
    <p:extLst>
      <p:ext uri="{BB962C8B-B14F-4D97-AF65-F5344CB8AC3E}">
        <p14:creationId xmlns:p14="http://schemas.microsoft.com/office/powerpoint/2010/main" val="335950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9114F87-EB5E-B75F-EBF2-E4B06FCB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800100"/>
            <a:ext cx="8305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50FBF7-4E42-0843-CFBB-A5D9F226F99D}"/>
              </a:ext>
            </a:extLst>
          </p:cNvPr>
          <p:cNvSpPr txBox="1"/>
          <p:nvPr/>
        </p:nvSpPr>
        <p:spPr>
          <a:xfrm>
            <a:off x="6626087" y="6294782"/>
            <a:ext cx="481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chipsandcheese.com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/2024/06/25/testing-amds-giant-mi300x/</a:t>
            </a:r>
          </a:p>
        </p:txBody>
      </p:sp>
    </p:spTree>
    <p:extLst>
      <p:ext uri="{BB962C8B-B14F-4D97-AF65-F5344CB8AC3E}">
        <p14:creationId xmlns:p14="http://schemas.microsoft.com/office/powerpoint/2010/main" val="4242780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62C8871-3825-7B51-22C2-AFA0A921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1187450"/>
            <a:ext cx="68199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4A693-9660-5AFD-DA0C-21AB725BB41D}"/>
              </a:ext>
            </a:extLst>
          </p:cNvPr>
          <p:cNvSpPr txBox="1"/>
          <p:nvPr/>
        </p:nvSpPr>
        <p:spPr>
          <a:xfrm>
            <a:off x="6626087" y="6294782"/>
            <a:ext cx="481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chipsandcheese.com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/2024/06/25/testing-amds-giant-mi300x/</a:t>
            </a:r>
          </a:p>
        </p:txBody>
      </p:sp>
    </p:spTree>
    <p:extLst>
      <p:ext uri="{BB962C8B-B14F-4D97-AF65-F5344CB8AC3E}">
        <p14:creationId xmlns:p14="http://schemas.microsoft.com/office/powerpoint/2010/main" val="1697432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40C0B6D-E1AF-F7C0-E0C4-A077B0C60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946150"/>
            <a:ext cx="7366000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DA1173-233B-44DB-6D42-C3129DBBC36C}"/>
              </a:ext>
            </a:extLst>
          </p:cNvPr>
          <p:cNvSpPr txBox="1"/>
          <p:nvPr/>
        </p:nvSpPr>
        <p:spPr>
          <a:xfrm>
            <a:off x="6626087" y="6294782"/>
            <a:ext cx="4814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chipsandcheese.com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/2024/06/25/testing-amds-giant-mi300x/</a:t>
            </a:r>
          </a:p>
        </p:txBody>
      </p:sp>
    </p:spTree>
    <p:extLst>
      <p:ext uri="{BB962C8B-B14F-4D97-AF65-F5344CB8AC3E}">
        <p14:creationId xmlns:p14="http://schemas.microsoft.com/office/powerpoint/2010/main" val="244366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49BB23D-8CDB-2145-7075-A2E0F29B9E9B}"/>
              </a:ext>
            </a:extLst>
          </p:cNvPr>
          <p:cNvGrpSpPr/>
          <p:nvPr/>
        </p:nvGrpSpPr>
        <p:grpSpPr>
          <a:xfrm>
            <a:off x="1592325" y="2535017"/>
            <a:ext cx="2341497" cy="2341496"/>
            <a:chOff x="2266122" y="1285460"/>
            <a:chExt cx="4346712" cy="4346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0F238-E296-DAB1-97CF-C9BEB8CDBB0C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AEF767-BB28-0280-F7CE-E5829AEC31D5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849062-16F6-C30C-7241-93874A37D18A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DCBD3-1F3F-83A8-7B1C-95A89C4EF0FD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EE776E-ADB0-2C11-1A49-23474B790722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C303B6-C8E0-479B-FED6-4A8F2FEE0D62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82B8A-D5BD-946B-3BA3-B02C148BAF1D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0CA802-68D0-CD51-5F45-2584D029CA2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DA61D4-F45A-85E9-8436-3728B473365E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487C-EE47-1DE9-D63C-3F683D21527E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9B44B8-3724-BD34-648B-250078E70E41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37D8AD-BCF1-712E-F5D7-BDBDFA60F1B7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44ED1-2A52-945B-7FC5-6D2D27EC4462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53223E-8C5C-FA87-90E8-E90CF51BF5DF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08BE46-F329-93D8-F5C7-20A7DEC00ABD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A5511C-CD4C-06D1-5EB9-B55706C051A9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4A9052-1B5D-18BD-3950-C162F23538D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EE829-D7B5-2DCD-ADCC-E8C13B7B28DF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03EE00-7364-F708-FD5E-E5F62F80C3BD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E5437F-73DF-F447-ED18-8F169FC2A1F8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8A607-6158-0F67-C49D-7EE06456C359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BEF6EB-C9AD-08E8-3CB8-904D7E6A414D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FB4859-BFC4-2E49-DBE9-DAE041567A25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7A4E63-42DA-F18A-937B-7E4CC3DA50F2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0FD0BF-075A-84F5-C83F-773C29A9A837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263AF-7A21-8D83-28A9-353AD178A9CA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43BCFA-E64B-DCB5-E40D-ADB069764B7B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BEC10-1F7F-877F-7F15-090C9319CAF1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A637E6-A215-1E3C-91F1-66C23CE64097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BF8AC8-B8F3-99B5-3F4E-40120036EDE5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CEDD1D-2C54-C55B-1747-E16803AA63F5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717A3C-25E3-3A4E-88D1-A90368FC1D06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D522E3-0CB9-A919-56E6-F6DB5440B0F6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A8A0AB-B4D4-F441-2734-A778FD33FF3A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6B23-4669-C924-86E0-D8758CA9B638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6379CE-65F8-A121-66B6-EBC841A561FE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56A476-6070-26B6-BD21-D02DF7AD5F4C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7A4972-F1B7-E72D-8774-AC4F9C3CFF78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DCB11C-1992-58BC-F72A-D4178A944AC9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10A198-6898-6B99-A907-1D6F008082BA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96C6F3-EF77-8D68-7249-232AA9387128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D0C5DA-B78C-D360-1520-CEDE7F2CB87F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8B70E0-6EC7-6451-3FCF-5A6DD3CC236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F628B2-4F69-E944-9687-C9A8F372F18A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253F35-D6DC-BA70-0449-24E2D8A3B7EC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C24200-F2B4-F18D-B5B1-259771427E75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EDF03-671D-79D4-8ABD-772EA12A0B1D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B1E69A-7468-7130-0514-19F22741353C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5E4940-D4F4-84A8-583C-3CE3A8B4AB70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034AE9-4090-CF1E-01F7-85D5DBD377F5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3B6423-36F8-EC2E-1313-2A2F918A4603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EE850D-6B51-FD64-A4B7-361D28E52EAF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AD7FA3-EA2E-2A78-6976-B551895795A3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C432B7-4E2C-7C98-5835-134B7B416D54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5C3448-BE5A-E6AF-0CCC-98C9845829A1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3390DE-EC8F-59BB-2911-D31A99571756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4959AF-0EC6-67FE-16BF-94D478C8E9AA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3F36A0-FB30-BA4C-9F33-5B51A13C39FB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A5CFDF-6476-89A5-C1DD-7D2495AF2C3A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26F52D-9689-1BE1-3420-A70D36BD2DF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DA8103-2C68-4866-A5AD-9FB15837599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6E0CE-FBAF-C9FE-4CC9-F7809AB8D800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92D518-1862-79FF-2415-66DB90D53BBF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0A7B76-7014-B0AA-965C-7846F9EC6ADB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DA0419-EF6D-2708-D258-C32AF0EEE3F6}"/>
              </a:ext>
            </a:extLst>
          </p:cNvPr>
          <p:cNvGrpSpPr/>
          <p:nvPr/>
        </p:nvGrpSpPr>
        <p:grpSpPr>
          <a:xfrm>
            <a:off x="5168272" y="2535017"/>
            <a:ext cx="2344320" cy="2344319"/>
            <a:chOff x="2266122" y="1285460"/>
            <a:chExt cx="4346712" cy="43467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3C6B0A6-3062-81F3-568C-0E5632D9D150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E4649A5-B3B1-1135-2C93-2D6081828F61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DDB28B-38DA-5D93-19B0-F6C984519BD5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58E553-10AC-0833-B693-CC6C424C1546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D92457-A6B9-BA92-5A8A-A6E1AC354154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BA78FF-2853-112C-4DC8-044C2BA7360B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0F198D-DCF5-1D6D-785F-7E184F8B09D1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CF737-C8A1-CA41-8BA3-49C329B4686F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8A00C6-63BB-2AC4-75D4-B2C76A74046B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8FDF5EB-E165-467B-BB65-16B41243D72A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05D082-1548-FDEF-9218-4F8819A31944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B24754-C888-82B3-027B-E433603BB8A1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38C4E2-3D58-D6C7-E46B-83B8AB89C3CF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904CAE-5B01-70E1-14AD-87A2F85957AD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C75FEB-D3DC-6BF5-64BB-DAFDA4571AF7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117FB9-B2A8-2CEB-B019-7D2FDC4E4ABB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7DA78B-ED14-2826-2313-1851769179A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4B8055B-BB3F-9097-29A8-AB9242409559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4070B6-7D64-F256-BB56-66F49FB0A9CF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566B65-654D-238A-1D4D-19B7D61F19A4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38DBDE-9357-453A-99D0-8411E8C570F6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805A55-CAD9-9320-96C7-05E3FA984C09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64DD11-7121-9EFA-83D0-DF142FC008AD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ACDAA3-8022-F24A-400C-F9DE587EA8B4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E9F161-7DAB-122D-95A0-87DDF50F015E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F1101-8A1E-490A-558A-6BC67B8C902E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738CFC5-632B-4C5F-5731-0F38C027DD9C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AACB054-898D-A735-B1F0-32D5B79B8360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25F6A1-707D-189B-E81B-FCDA380F3989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93015F5-B8A4-C3E9-AE14-087C19C48BC8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A60FEDD-CBAF-273A-407A-F475A5B8C478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F01BE2-BE50-5EBB-D932-1F60219A13E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09AD82-8561-628A-771C-C72A19E59E0A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074343-B25C-BED6-10C3-E21B42C750B4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FF96139-725D-1CEB-621E-2FB4B0FF47C2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B39AA1-A56A-0EBA-0BF6-FE8C83EEA260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E7FEA36-F899-AC6D-0235-042FEF332360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3831B-3CDE-8BD8-5627-2B0E6C0EAD71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4DD70D-6C81-C168-6B8C-AD128667DDCF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EC25EF-F22F-4FED-6253-970EC6031031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687726-3D8C-CCF8-F52C-06E7E31476F4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24ACE2-ABB1-609A-C171-0CEEE9568060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74CA0F2-EBDD-4F0C-1432-4DB492CD4499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A7BB364-A629-6444-FBAF-54DAE5FFBAD6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CE6EE7-3C05-4EA9-716E-B25428E93117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ED81182-FC07-BA92-8B25-578EA66995E0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B38B65B-CF0F-6B90-3798-C9E1CB7E323B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F0A3C94-919A-3008-1409-4C2C774DC072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833532-0550-2261-BA14-20A9EBCE2064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D18BDF0-B3FA-558D-EC74-DF695D75400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8A4270B-C201-F61A-88A5-40C508335021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4FD10FF-973E-03EE-ADB4-B3F7F623C4E7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465A247-D3B3-666A-3F51-35F2BE205852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417CB2-AFF5-C735-82E4-8BF8F443C8D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FF7B355-A4B3-1135-6C0E-777DB983F8C3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B403F8D-5792-E838-416B-83777CE58CB2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7DC-5437-9FC5-3025-25982C0440AB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7FAA32F-D3FB-94F8-C220-A645B37F8357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74ADFBC-4F00-3DDC-62DC-4E5AA5ABFDF3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22B844-1C08-BE30-C4EE-7DCFBFDD6F0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401BB7-6307-AE27-5713-F864D7C750A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5493F2D-6DC4-F59D-A670-1FD12883D192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9ADC568-36D5-25E0-A16D-5495C5C1FCC2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63F0292-D636-DEBA-EE6B-5BC4147EBA4A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DA72F-F9E8-EB20-ED45-475A878181FF}"/>
              </a:ext>
            </a:extLst>
          </p:cNvPr>
          <p:cNvSpPr txBox="1"/>
          <p:nvPr/>
        </p:nvSpPr>
        <p:spPr>
          <a:xfrm>
            <a:off x="4348699" y="3255132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F0945B-E169-754C-CDEF-F3EB3D529F63}"/>
              </a:ext>
            </a:extLst>
          </p:cNvPr>
          <p:cNvSpPr txBox="1"/>
          <p:nvPr/>
        </p:nvSpPr>
        <p:spPr>
          <a:xfrm>
            <a:off x="7927713" y="328206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16164D-54F8-088D-E40B-129164F220E4}"/>
              </a:ext>
            </a:extLst>
          </p:cNvPr>
          <p:cNvGrpSpPr/>
          <p:nvPr/>
        </p:nvGrpSpPr>
        <p:grpSpPr>
          <a:xfrm>
            <a:off x="8743183" y="2563171"/>
            <a:ext cx="2344320" cy="2344319"/>
            <a:chOff x="2266122" y="1285460"/>
            <a:chExt cx="4346712" cy="4346709"/>
          </a:xfrm>
          <a:solidFill>
            <a:srgbClr val="FFFF00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60BE6A-051E-3086-B49A-6A6B7993E91F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DAB0BD-86ED-D6B2-B336-4DF6D8B43CEC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603F50A-98B9-E7BB-34AA-FBA0EB1FC9E0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66C0A9-F4CA-1748-B276-E15961196D5B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0B2D03-9D4C-FBDD-0651-D7D10A416D80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253734-870A-FB9B-B623-A43BE0F93F34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C5F1E23-B878-9466-B116-8976362D582F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1FC907C-1164-9D14-009F-86A7973D366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D30644-68C3-BF61-465E-37F4294C2CDA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25D5C1A-E5D9-BF1C-178C-22A6859B778B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5B6BAC-23EB-B06B-72C9-F8C9849C8B69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C3B97E7-7ECE-2050-5307-8C9B7040248D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8B5DEC-C428-0159-553E-1DA6A9AFD860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8490E33-8B2B-7D07-A150-417299697F95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57F6554-F7B8-480F-733A-F74E1C8A3F92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E4FA21D-92D0-13E9-7A9A-1BEE95352F8F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C8EFF0-B38F-9A5E-5D95-7822749B5D52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33F5F3D-61FF-E105-3E23-A077BDAD9B86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6B5841-6980-C678-31AF-D8C02267DAFE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BE69795-36EA-61B4-CA56-02FEC8358741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2F15E90-AF62-5136-C51C-3F09050CAB4F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2EC094F-DA0C-0CBF-CF4A-74B4D68CD387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F95D562-5944-C6E1-BB72-6960D4C5BBD3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42E8B1-E970-CAE7-1550-CB7FA3E00EF8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1B384B-3AFA-A956-44F4-9786FBF7FD51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78C53DF-E30E-D5B4-2E9A-4CFA5DF738A2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886777B-2FC5-3587-7FCB-76A314B4C95E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95DF766-4B5D-2C83-4CAD-71A7E9F1CC8D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80727FE-B310-CB3A-B3DB-57AB934D59FB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94B7258-A147-086D-520D-D47B4A03E1FF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90E916-06CD-BEF7-36D0-C3B9BAF3E722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FEF4DA2-0F98-CDB2-3588-8B22B16A536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A0B9453-3537-951F-1083-CA24D204F0E0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F7DF1B-74D0-2E4D-077C-3C3AC927D1A3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198276D-5B29-3AE9-DD43-EFE9183C00DE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3B5228-7973-6A91-9513-151B801E3852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F784A5C-766F-B7C6-8D30-1596545BF318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C31F48-EB83-38D9-961B-E47130A7D75D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A31F60A-7B51-3724-7477-380FA902D0D1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203B6DA-E943-9B7F-7AD5-A36CEB7B376D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B086D49-F9B0-A415-A48F-49DCA7341607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07AFC5F-6259-2B16-6090-4AFC38C9E89B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0513EA5-596B-E770-6FF3-E8D7F41E4B9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5D91D8-9940-913A-B221-BB49B8FE8188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2BE0982-BB6D-0654-8979-A06273042745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4C6B60B-0FB0-C28D-403B-16306A230D8D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986E3C0-1360-11C1-3420-5243DC79D738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ED6A868-7863-8D33-A74D-05BD7AF49FF6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6E7AE2-0518-A6D4-55F1-0D463E8CF1F8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43FB188-62F4-E69F-2B6A-24A54F8AFF3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359E5F9-9882-5B16-2D1A-67B2A5CE590D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79504A-7062-452F-88E3-3C90B34FCDC6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6796839-EB97-8BFD-E617-E18CEAC5E241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1710D45-8237-E60E-FA04-21B8E1C4E18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26783B-01AA-A158-E676-8356754ECD9B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1A9D7C9-161F-1846-B6CC-65928879CC78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84268B2-2BFD-B979-E013-E8006945F398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3FAF7FF-E616-6C69-5240-1586529CB490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C884CC8-C7D6-400B-93A8-76732B0142C5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416748A-9AED-B2F7-04BF-C9724E3CD2B6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8D9B7-B1A6-8F86-223B-1F104A42EA43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4A269B-6F72-B9BE-5D6E-E55C80AF13FF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26985CF-91B1-D504-159C-6392A020EF8A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8C3210-B3FE-7321-59F4-6FD6826C8C91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92F30A6-E061-5AF3-2FF2-12C70BC3C6FF}"/>
              </a:ext>
            </a:extLst>
          </p:cNvPr>
          <p:cNvSpPr txBox="1"/>
          <p:nvPr/>
        </p:nvSpPr>
        <p:spPr>
          <a:xfrm>
            <a:off x="2379670" y="1697512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00CAF40-C62C-EC31-C223-3F5D87E8D61A}"/>
              </a:ext>
            </a:extLst>
          </p:cNvPr>
          <p:cNvSpPr txBox="1"/>
          <p:nvPr/>
        </p:nvSpPr>
        <p:spPr>
          <a:xfrm>
            <a:off x="6096615" y="1697512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4FE1837-ABE2-4DD6-FDFF-224DF570E763}"/>
              </a:ext>
            </a:extLst>
          </p:cNvPr>
          <p:cNvSpPr txBox="1"/>
          <p:nvPr/>
        </p:nvSpPr>
        <p:spPr>
          <a:xfrm>
            <a:off x="9668320" y="1696151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A1B890F-B87A-9D81-D21E-C74ED20CCB43}"/>
              </a:ext>
            </a:extLst>
          </p:cNvPr>
          <p:cNvSpPr txBox="1"/>
          <p:nvPr/>
        </p:nvSpPr>
        <p:spPr>
          <a:xfrm>
            <a:off x="4515350" y="299152"/>
            <a:ext cx="420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Can we do better?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C4E4264-7CAE-422E-C340-2CC3585F8336}"/>
              </a:ext>
            </a:extLst>
          </p:cNvPr>
          <p:cNvSpPr/>
          <p:nvPr/>
        </p:nvSpPr>
        <p:spPr>
          <a:xfrm>
            <a:off x="9036223" y="2856211"/>
            <a:ext cx="293040" cy="29304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23848212-7AE1-7DEB-1300-071AF6C6479F}"/>
              </a:ext>
            </a:extLst>
          </p:cNvPr>
          <p:cNvGrpSpPr/>
          <p:nvPr/>
        </p:nvGrpSpPr>
        <p:grpSpPr>
          <a:xfrm>
            <a:off x="1589465" y="2827701"/>
            <a:ext cx="2341497" cy="292688"/>
            <a:chOff x="1406796" y="909214"/>
            <a:chExt cx="2341497" cy="292688"/>
          </a:xfrm>
          <a:solidFill>
            <a:schemeClr val="accent2">
              <a:lumMod val="75000"/>
            </a:schemeClr>
          </a:solidFill>
        </p:grpSpPr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D2B62627-19CD-4495-D83F-748FF832BEB8}"/>
                </a:ext>
              </a:extLst>
            </p:cNvPr>
            <p:cNvSpPr/>
            <p:nvPr/>
          </p:nvSpPr>
          <p:spPr>
            <a:xfrm>
              <a:off x="1406796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4D07E4C-1BCF-5351-4E43-768B9D22B98D}"/>
                </a:ext>
              </a:extLst>
            </p:cNvPr>
            <p:cNvSpPr/>
            <p:nvPr/>
          </p:nvSpPr>
          <p:spPr>
            <a:xfrm>
              <a:off x="1699483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CE08D4F0-BC1B-738B-7E16-0B56E5FDA6D7}"/>
                </a:ext>
              </a:extLst>
            </p:cNvPr>
            <p:cNvSpPr/>
            <p:nvPr/>
          </p:nvSpPr>
          <p:spPr>
            <a:xfrm>
              <a:off x="1992170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1050FF5-754E-C937-A3FE-51EC9373002B}"/>
                </a:ext>
              </a:extLst>
            </p:cNvPr>
            <p:cNvSpPr/>
            <p:nvPr/>
          </p:nvSpPr>
          <p:spPr>
            <a:xfrm>
              <a:off x="2284857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BC263295-EFBC-D1B0-27A1-CD296B2426E6}"/>
                </a:ext>
              </a:extLst>
            </p:cNvPr>
            <p:cNvSpPr/>
            <p:nvPr/>
          </p:nvSpPr>
          <p:spPr>
            <a:xfrm>
              <a:off x="2577544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C55C1798-06DE-1F21-9A03-2E3069D89BBB}"/>
                </a:ext>
              </a:extLst>
            </p:cNvPr>
            <p:cNvSpPr/>
            <p:nvPr/>
          </p:nvSpPr>
          <p:spPr>
            <a:xfrm>
              <a:off x="2870232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6840DA7E-156C-52D5-24D4-2B474FFD9676}"/>
                </a:ext>
              </a:extLst>
            </p:cNvPr>
            <p:cNvSpPr/>
            <p:nvPr/>
          </p:nvSpPr>
          <p:spPr>
            <a:xfrm>
              <a:off x="3162919" y="909215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20E81550-BE82-E48E-1532-BC50D90082DA}"/>
                </a:ext>
              </a:extLst>
            </p:cNvPr>
            <p:cNvSpPr/>
            <p:nvPr/>
          </p:nvSpPr>
          <p:spPr>
            <a:xfrm>
              <a:off x="3455606" y="909214"/>
              <a:ext cx="292687" cy="2926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506A0A9-5AE6-B222-3B6C-8D0ED649ECBE}"/>
              </a:ext>
            </a:extLst>
          </p:cNvPr>
          <p:cNvGrpSpPr/>
          <p:nvPr/>
        </p:nvGrpSpPr>
        <p:grpSpPr>
          <a:xfrm>
            <a:off x="5460088" y="2536076"/>
            <a:ext cx="293040" cy="2344318"/>
            <a:chOff x="4228964" y="4159100"/>
            <a:chExt cx="293040" cy="2344318"/>
          </a:xfrm>
          <a:solidFill>
            <a:schemeClr val="accent6">
              <a:lumMod val="75000"/>
            </a:schemeClr>
          </a:solidFill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73D699C-0160-AA8D-EF5B-C3C790962590}"/>
                </a:ext>
              </a:extLst>
            </p:cNvPr>
            <p:cNvSpPr/>
            <p:nvPr/>
          </p:nvSpPr>
          <p:spPr>
            <a:xfrm>
              <a:off x="4228964" y="415910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112E4615-97A1-C89B-AB3D-93E4943B9518}"/>
                </a:ext>
              </a:extLst>
            </p:cNvPr>
            <p:cNvSpPr/>
            <p:nvPr/>
          </p:nvSpPr>
          <p:spPr>
            <a:xfrm>
              <a:off x="4228964" y="445214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EB2D468-E633-7A6D-8267-66B9670B29E5}"/>
                </a:ext>
              </a:extLst>
            </p:cNvPr>
            <p:cNvSpPr/>
            <p:nvPr/>
          </p:nvSpPr>
          <p:spPr>
            <a:xfrm>
              <a:off x="4228964" y="474518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5AE034A-59C4-FEAC-306E-9DA5BAED00C0}"/>
                </a:ext>
              </a:extLst>
            </p:cNvPr>
            <p:cNvSpPr/>
            <p:nvPr/>
          </p:nvSpPr>
          <p:spPr>
            <a:xfrm>
              <a:off x="4228964" y="5038220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D09E43E-A7A7-73A3-E08D-988A3B760D66}"/>
                </a:ext>
              </a:extLst>
            </p:cNvPr>
            <p:cNvSpPr/>
            <p:nvPr/>
          </p:nvSpPr>
          <p:spPr>
            <a:xfrm>
              <a:off x="4228964" y="533125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1BBF5CE-A7DE-D4A6-FE21-F53DCD9D1717}"/>
                </a:ext>
              </a:extLst>
            </p:cNvPr>
            <p:cNvSpPr/>
            <p:nvPr/>
          </p:nvSpPr>
          <p:spPr>
            <a:xfrm>
              <a:off x="4228964" y="5624299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3E7E182A-F272-0EF6-A601-9C12A65876F1}"/>
                </a:ext>
              </a:extLst>
            </p:cNvPr>
            <p:cNvSpPr/>
            <p:nvPr/>
          </p:nvSpPr>
          <p:spPr>
            <a:xfrm>
              <a:off x="4228964" y="591733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C63D2035-D100-988D-86CF-13E3F4D3E770}"/>
                </a:ext>
              </a:extLst>
            </p:cNvPr>
            <p:cNvSpPr/>
            <p:nvPr/>
          </p:nvSpPr>
          <p:spPr>
            <a:xfrm>
              <a:off x="4228964" y="6210378"/>
              <a:ext cx="293040" cy="293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F6480E79-EF6D-3745-1AD9-4DEDEC8860E8}"/>
              </a:ext>
            </a:extLst>
          </p:cNvPr>
          <p:cNvSpPr txBox="1"/>
          <p:nvPr/>
        </p:nvSpPr>
        <p:spPr>
          <a:xfrm>
            <a:off x="8203634" y="5347986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Caching?</a:t>
            </a:r>
          </a:p>
        </p:txBody>
      </p:sp>
    </p:spTree>
    <p:extLst>
      <p:ext uri="{BB962C8B-B14F-4D97-AF65-F5344CB8AC3E}">
        <p14:creationId xmlns:p14="http://schemas.microsoft.com/office/powerpoint/2010/main" val="24868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549BB23D-8CDB-2145-7075-A2E0F29B9E9B}"/>
              </a:ext>
            </a:extLst>
          </p:cNvPr>
          <p:cNvGrpSpPr/>
          <p:nvPr/>
        </p:nvGrpSpPr>
        <p:grpSpPr>
          <a:xfrm>
            <a:off x="1618830" y="1845904"/>
            <a:ext cx="2341497" cy="2341496"/>
            <a:chOff x="2266122" y="1285460"/>
            <a:chExt cx="4346712" cy="4346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C00F238-E296-DAB1-97CF-C9BEB8CDBB0C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EAEF767-BB28-0280-F7CE-E5829AEC31D5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849062-16F6-C30C-7241-93874A37D18A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DCBD3-1F3F-83A8-7B1C-95A89C4EF0FD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EE776E-ADB0-2C11-1A49-23474B790722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C303B6-C8E0-479B-FED6-4A8F2FEE0D62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482B8A-D5BD-946B-3BA3-B02C148BAF1D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0CA802-68D0-CD51-5F45-2584D029CA2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DA61D4-F45A-85E9-8436-3728B473365E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487C-EE47-1DE9-D63C-3F683D21527E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9B44B8-3724-BD34-648B-250078E70E41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37D8AD-BCF1-712E-F5D7-BDBDFA60F1B7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44ED1-2A52-945B-7FC5-6D2D27EC4462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53223E-8C5C-FA87-90E8-E90CF51BF5DF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808BE46-F329-93D8-F5C7-20A7DEC00ABD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A5511C-CD4C-06D1-5EB9-B55706C051A9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4A9052-1B5D-18BD-3950-C162F23538D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8EE829-D7B5-2DCD-ADCC-E8C13B7B28DF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03EE00-7364-F708-FD5E-E5F62F80C3BD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E5437F-73DF-F447-ED18-8F169FC2A1F8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8A607-6158-0F67-C49D-7EE06456C359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BEF6EB-C9AD-08E8-3CB8-904D7E6A414D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7FB4859-BFC4-2E49-DBE9-DAE041567A25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7A4E63-42DA-F18A-937B-7E4CC3DA50F2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0FD0BF-075A-84F5-C83F-773C29A9A837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B3263AF-7A21-8D83-28A9-353AD178A9CA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943BCFA-E64B-DCB5-E40D-ADB069764B7B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DBEC10-1F7F-877F-7F15-090C9319CAF1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8A637E6-A215-1E3C-91F1-66C23CE64097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BF8AC8-B8F3-99B5-3F4E-40120036EDE5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CEDD1D-2C54-C55B-1747-E16803AA63F5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8717A3C-25E3-3A4E-88D1-A90368FC1D06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9D522E3-0CB9-A919-56E6-F6DB5440B0F6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7A8A0AB-B4D4-F441-2734-A778FD33FF3A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6B23-4669-C924-86E0-D8758CA9B638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6379CE-65F8-A121-66B6-EBC841A561FE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856A476-6070-26B6-BD21-D02DF7AD5F4C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97A4972-F1B7-E72D-8774-AC4F9C3CFF78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DCB11C-1992-58BC-F72A-D4178A944AC9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10A198-6898-6B99-A907-1D6F008082BA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296C6F3-EF77-8D68-7249-232AA9387128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7D0C5DA-B78C-D360-1520-CEDE7F2CB87F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68B70E0-6EC7-6451-3FCF-5A6DD3CC236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F628B2-4F69-E944-9687-C9A8F372F18A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9253F35-D6DC-BA70-0449-24E2D8A3B7EC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8C24200-F2B4-F18D-B5B1-259771427E75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EDF03-671D-79D4-8ABD-772EA12A0B1D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B1E69A-7468-7130-0514-19F22741353C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5E4940-D4F4-84A8-583C-3CE3A8B4AB70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034AE9-4090-CF1E-01F7-85D5DBD377F5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3B6423-36F8-EC2E-1313-2A2F918A4603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BEE850D-6B51-FD64-A4B7-361D28E52EAF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AD7FA3-EA2E-2A78-6976-B551895795A3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BC432B7-4E2C-7C98-5835-134B7B416D54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5C3448-BE5A-E6AF-0CCC-98C9845829A1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3390DE-EC8F-59BB-2911-D31A99571756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4959AF-0EC6-67FE-16BF-94D478C8E9AA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63F36A0-FB30-BA4C-9F33-5B51A13C39FB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A5CFDF-6476-89A5-C1DD-7D2495AF2C3A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26F52D-9689-1BE1-3420-A70D36BD2DF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EDA8103-2C68-4866-A5AD-9FB15837599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F36E0CE-FBAF-C9FE-4CC9-F7809AB8D800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B92D518-1862-79FF-2415-66DB90D53BBF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90A7B76-7014-B0AA-965C-7846F9EC6ADB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DDA0419-EF6D-2708-D258-C32AF0EEE3F6}"/>
              </a:ext>
            </a:extLst>
          </p:cNvPr>
          <p:cNvGrpSpPr/>
          <p:nvPr/>
        </p:nvGrpSpPr>
        <p:grpSpPr>
          <a:xfrm>
            <a:off x="5194777" y="1845904"/>
            <a:ext cx="2344320" cy="2344319"/>
            <a:chOff x="2266122" y="1285460"/>
            <a:chExt cx="4346712" cy="43467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3C6B0A6-3062-81F3-568C-0E5632D9D150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E4649A5-B3B1-1135-2C93-2D6081828F61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FDDB28B-38DA-5D93-19B0-F6C984519BD5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58E553-10AC-0833-B693-CC6C424C1546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9D92457-A6B9-BA92-5A8A-A6E1AC354154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BA78FF-2853-112C-4DC8-044C2BA7360B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10F198D-DCF5-1D6D-785F-7E184F8B09D1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CF737-C8A1-CA41-8BA3-49C329B4686F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38A00C6-63BB-2AC4-75D4-B2C76A74046B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8FDF5EB-E165-467B-BB65-16B41243D72A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05D082-1548-FDEF-9218-4F8819A31944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FB24754-C888-82B3-027B-E433603BB8A1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38C4E2-3D58-D6C7-E46B-83B8AB89C3CF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F904CAE-5B01-70E1-14AD-87A2F85957AD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2C75FEB-D3DC-6BF5-64BB-DAFDA4571AF7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B117FB9-B2A8-2CEB-B019-7D2FDC4E4ABB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7DA78B-ED14-2826-2313-1851769179AA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4B8055B-BB3F-9097-29A8-AB9242409559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4070B6-7D64-F256-BB56-66F49FB0A9CF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566B65-654D-238A-1D4D-19B7D61F19A4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838DBDE-9357-453A-99D0-8411E8C570F6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3805A55-CAD9-9320-96C7-05E3FA984C09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F64DD11-7121-9EFA-83D0-DF142FC008AD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2ACDAA3-8022-F24A-400C-F9DE587EA8B4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E9F161-7DAB-122D-95A0-87DDF50F015E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2F1101-8A1E-490A-558A-6BC67B8C902E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738CFC5-632B-4C5F-5731-0F38C027DD9C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AACB054-898D-A735-B1F0-32D5B79B8360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225F6A1-707D-189B-E81B-FCDA380F3989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93015F5-B8A4-C3E9-AE14-087C19C48BC8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A60FEDD-CBAF-273A-407A-F475A5B8C478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F01BE2-BE50-5EBB-D932-1F60219A13E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09AD82-8561-628A-771C-C72A19E59E0A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E074343-B25C-BED6-10C3-E21B42C750B4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FF96139-725D-1CEB-621E-2FB4B0FF47C2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7B39AA1-A56A-0EBA-0BF6-FE8C83EEA260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E7FEA36-F899-AC6D-0235-042FEF332360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43831B-3CDE-8BD8-5627-2B0E6C0EAD71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64DD70D-6C81-C168-6B8C-AD128667DDCF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6EC25EF-F22F-4FED-6253-970EC6031031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6687726-3D8C-CCF8-F52C-06E7E31476F4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F24ACE2-ABB1-609A-C171-0CEEE9568060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74CA0F2-EBDD-4F0C-1432-4DB492CD4499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A7BB364-A629-6444-FBAF-54DAE5FFBAD6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9CE6EE7-3C05-4EA9-716E-B25428E93117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ED81182-FC07-BA92-8B25-578EA66995E0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B38B65B-CF0F-6B90-3798-C9E1CB7E323B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F0A3C94-919A-3008-1409-4C2C774DC072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0833532-0550-2261-BA14-20A9EBCE2064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D18BDF0-B3FA-558D-EC74-DF695D75400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E8A4270B-C201-F61A-88A5-40C508335021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4FD10FF-973E-03EE-ADB4-B3F7F623C4E7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465A247-D3B3-666A-3F51-35F2BE205852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417CB2-AFF5-C735-82E4-8BF8F443C8D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FF7B355-A4B3-1135-6C0E-777DB983F8C3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B403F8D-5792-E838-416B-83777CE58CB2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461A7DC-5437-9FC5-3025-25982C0440AB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7FAA32F-D3FB-94F8-C220-A645B37F8357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74ADFBC-4F00-3DDC-62DC-4E5AA5ABFDF3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922B844-1C08-BE30-C4EE-7DCFBFDD6F08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9401BB7-6307-AE27-5713-F864D7C750A6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5493F2D-6DC4-F59D-A670-1FD12883D192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9ADC568-36D5-25E0-A16D-5495C5C1FCC2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63F0292-D636-DEBA-EE6B-5BC4147EBA4A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667DA72F-F9E8-EB20-ED45-475A878181FF}"/>
              </a:ext>
            </a:extLst>
          </p:cNvPr>
          <p:cNvSpPr txBox="1"/>
          <p:nvPr/>
        </p:nvSpPr>
        <p:spPr>
          <a:xfrm>
            <a:off x="4375204" y="2566019"/>
            <a:ext cx="46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0F0945B-E169-754C-CDEF-F3EB3D529F63}"/>
              </a:ext>
            </a:extLst>
          </p:cNvPr>
          <p:cNvSpPr txBox="1"/>
          <p:nvPr/>
        </p:nvSpPr>
        <p:spPr>
          <a:xfrm>
            <a:off x="7954218" y="2592952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016164D-54F8-088D-E40B-129164F220E4}"/>
              </a:ext>
            </a:extLst>
          </p:cNvPr>
          <p:cNvGrpSpPr/>
          <p:nvPr/>
        </p:nvGrpSpPr>
        <p:grpSpPr>
          <a:xfrm>
            <a:off x="8769688" y="1874058"/>
            <a:ext cx="2344320" cy="2344319"/>
            <a:chOff x="2266122" y="1285460"/>
            <a:chExt cx="4346712" cy="4346709"/>
          </a:xfrm>
          <a:solidFill>
            <a:srgbClr val="FFFF00"/>
          </a:soli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260BE6A-051E-3086-B49A-6A6B7993E91F}"/>
                </a:ext>
              </a:extLst>
            </p:cNvPr>
            <p:cNvSpPr/>
            <p:nvPr/>
          </p:nvSpPr>
          <p:spPr>
            <a:xfrm>
              <a:off x="2266122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FDAB0BD-86ED-D6B2-B336-4DF6D8B43CEC}"/>
                </a:ext>
              </a:extLst>
            </p:cNvPr>
            <p:cNvSpPr/>
            <p:nvPr/>
          </p:nvSpPr>
          <p:spPr>
            <a:xfrm>
              <a:off x="2809461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603F50A-98B9-E7BB-34AA-FBA0EB1FC9E0}"/>
                </a:ext>
              </a:extLst>
            </p:cNvPr>
            <p:cNvSpPr/>
            <p:nvPr/>
          </p:nvSpPr>
          <p:spPr>
            <a:xfrm>
              <a:off x="3352800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66C0A9-F4CA-1748-B276-E15961196D5B}"/>
                </a:ext>
              </a:extLst>
            </p:cNvPr>
            <p:cNvSpPr/>
            <p:nvPr/>
          </p:nvSpPr>
          <p:spPr>
            <a:xfrm>
              <a:off x="3896139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0B2D03-9D4C-FBDD-0651-D7D10A416D80}"/>
                </a:ext>
              </a:extLst>
            </p:cNvPr>
            <p:cNvSpPr/>
            <p:nvPr/>
          </p:nvSpPr>
          <p:spPr>
            <a:xfrm>
              <a:off x="4439478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0253734-870A-FB9B-B623-A43BE0F93F34}"/>
                </a:ext>
              </a:extLst>
            </p:cNvPr>
            <p:cNvSpPr/>
            <p:nvPr/>
          </p:nvSpPr>
          <p:spPr>
            <a:xfrm>
              <a:off x="4982817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C5F1E23-B878-9466-B116-8976362D582F}"/>
                </a:ext>
              </a:extLst>
            </p:cNvPr>
            <p:cNvSpPr/>
            <p:nvPr/>
          </p:nvSpPr>
          <p:spPr>
            <a:xfrm>
              <a:off x="5526156" y="128546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1FC907C-1164-9D14-009F-86A7973D3663}"/>
                </a:ext>
              </a:extLst>
            </p:cNvPr>
            <p:cNvSpPr/>
            <p:nvPr/>
          </p:nvSpPr>
          <p:spPr>
            <a:xfrm>
              <a:off x="6069495" y="128546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AD30644-68C3-BF61-465E-37F4294C2CDA}"/>
                </a:ext>
              </a:extLst>
            </p:cNvPr>
            <p:cNvSpPr/>
            <p:nvPr/>
          </p:nvSpPr>
          <p:spPr>
            <a:xfrm>
              <a:off x="2266122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25D5C1A-E5D9-BF1C-178C-22A6859B778B}"/>
                </a:ext>
              </a:extLst>
            </p:cNvPr>
            <p:cNvSpPr/>
            <p:nvPr/>
          </p:nvSpPr>
          <p:spPr>
            <a:xfrm>
              <a:off x="2809461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EB5B6BAC-23EB-B06B-72C9-F8C9849C8B69}"/>
                </a:ext>
              </a:extLst>
            </p:cNvPr>
            <p:cNvSpPr/>
            <p:nvPr/>
          </p:nvSpPr>
          <p:spPr>
            <a:xfrm>
              <a:off x="3352800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C3B97E7-7ECE-2050-5307-8C9B7040248D}"/>
                </a:ext>
              </a:extLst>
            </p:cNvPr>
            <p:cNvSpPr/>
            <p:nvPr/>
          </p:nvSpPr>
          <p:spPr>
            <a:xfrm>
              <a:off x="3896139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8B5DEC-C428-0159-553E-1DA6A9AFD860}"/>
                </a:ext>
              </a:extLst>
            </p:cNvPr>
            <p:cNvSpPr/>
            <p:nvPr/>
          </p:nvSpPr>
          <p:spPr>
            <a:xfrm>
              <a:off x="4439478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8490E33-8B2B-7D07-A150-417299697F95}"/>
                </a:ext>
              </a:extLst>
            </p:cNvPr>
            <p:cNvSpPr/>
            <p:nvPr/>
          </p:nvSpPr>
          <p:spPr>
            <a:xfrm>
              <a:off x="4982817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57F6554-F7B8-480F-733A-F74E1C8A3F92}"/>
                </a:ext>
              </a:extLst>
            </p:cNvPr>
            <p:cNvSpPr/>
            <p:nvPr/>
          </p:nvSpPr>
          <p:spPr>
            <a:xfrm>
              <a:off x="5526156" y="182880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E4FA21D-92D0-13E9-7A9A-1BEE95352F8F}"/>
                </a:ext>
              </a:extLst>
            </p:cNvPr>
            <p:cNvSpPr/>
            <p:nvPr/>
          </p:nvSpPr>
          <p:spPr>
            <a:xfrm>
              <a:off x="6069495" y="182879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C8EFF0-B38F-9A5E-5D95-7822749B5D52}"/>
                </a:ext>
              </a:extLst>
            </p:cNvPr>
            <p:cNvSpPr/>
            <p:nvPr/>
          </p:nvSpPr>
          <p:spPr>
            <a:xfrm>
              <a:off x="2266122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33F5F3D-61FF-E105-3E23-A077BDAD9B86}"/>
                </a:ext>
              </a:extLst>
            </p:cNvPr>
            <p:cNvSpPr/>
            <p:nvPr/>
          </p:nvSpPr>
          <p:spPr>
            <a:xfrm>
              <a:off x="2809461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6B5841-6980-C678-31AF-D8C02267DAFE}"/>
                </a:ext>
              </a:extLst>
            </p:cNvPr>
            <p:cNvSpPr/>
            <p:nvPr/>
          </p:nvSpPr>
          <p:spPr>
            <a:xfrm>
              <a:off x="3352800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BE69795-36EA-61B4-CA56-02FEC8358741}"/>
                </a:ext>
              </a:extLst>
            </p:cNvPr>
            <p:cNvSpPr/>
            <p:nvPr/>
          </p:nvSpPr>
          <p:spPr>
            <a:xfrm>
              <a:off x="3896139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2F15E90-AF62-5136-C51C-3F09050CAB4F}"/>
                </a:ext>
              </a:extLst>
            </p:cNvPr>
            <p:cNvSpPr/>
            <p:nvPr/>
          </p:nvSpPr>
          <p:spPr>
            <a:xfrm>
              <a:off x="4439478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2EC094F-DA0C-0CBF-CF4A-74B4D68CD387}"/>
                </a:ext>
              </a:extLst>
            </p:cNvPr>
            <p:cNvSpPr/>
            <p:nvPr/>
          </p:nvSpPr>
          <p:spPr>
            <a:xfrm>
              <a:off x="4982817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F95D562-5944-C6E1-BB72-6960D4C5BBD3}"/>
                </a:ext>
              </a:extLst>
            </p:cNvPr>
            <p:cNvSpPr/>
            <p:nvPr/>
          </p:nvSpPr>
          <p:spPr>
            <a:xfrm>
              <a:off x="5526156" y="2372138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42E8B1-E970-CAE7-1550-CB7FA3E00EF8}"/>
                </a:ext>
              </a:extLst>
            </p:cNvPr>
            <p:cNvSpPr/>
            <p:nvPr/>
          </p:nvSpPr>
          <p:spPr>
            <a:xfrm>
              <a:off x="6069495" y="237213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31B384B-3AFA-A956-44F4-9786FBF7FD51}"/>
                </a:ext>
              </a:extLst>
            </p:cNvPr>
            <p:cNvSpPr/>
            <p:nvPr/>
          </p:nvSpPr>
          <p:spPr>
            <a:xfrm>
              <a:off x="2266122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A78C53DF-E30E-D5B4-2E9A-4CFA5DF738A2}"/>
                </a:ext>
              </a:extLst>
            </p:cNvPr>
            <p:cNvSpPr/>
            <p:nvPr/>
          </p:nvSpPr>
          <p:spPr>
            <a:xfrm>
              <a:off x="2809461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886777B-2FC5-3587-7FCB-76A314B4C95E}"/>
                </a:ext>
              </a:extLst>
            </p:cNvPr>
            <p:cNvSpPr/>
            <p:nvPr/>
          </p:nvSpPr>
          <p:spPr>
            <a:xfrm>
              <a:off x="3352800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95DF766-4B5D-2C83-4CAD-71A7E9F1CC8D}"/>
                </a:ext>
              </a:extLst>
            </p:cNvPr>
            <p:cNvSpPr/>
            <p:nvPr/>
          </p:nvSpPr>
          <p:spPr>
            <a:xfrm>
              <a:off x="3896139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80727FE-B310-CB3A-B3DB-57AB934D59FB}"/>
                </a:ext>
              </a:extLst>
            </p:cNvPr>
            <p:cNvSpPr/>
            <p:nvPr/>
          </p:nvSpPr>
          <p:spPr>
            <a:xfrm>
              <a:off x="4439478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94B7258-A147-086D-520D-D47B4A03E1FF}"/>
                </a:ext>
              </a:extLst>
            </p:cNvPr>
            <p:cNvSpPr/>
            <p:nvPr/>
          </p:nvSpPr>
          <p:spPr>
            <a:xfrm>
              <a:off x="4982817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90E916-06CD-BEF7-36D0-C3B9BAF3E722}"/>
                </a:ext>
              </a:extLst>
            </p:cNvPr>
            <p:cNvSpPr/>
            <p:nvPr/>
          </p:nvSpPr>
          <p:spPr>
            <a:xfrm>
              <a:off x="5526156" y="2915477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FEF4DA2-0F98-CDB2-3588-8B22B16A5369}"/>
                </a:ext>
              </a:extLst>
            </p:cNvPr>
            <p:cNvSpPr/>
            <p:nvPr/>
          </p:nvSpPr>
          <p:spPr>
            <a:xfrm>
              <a:off x="6069495" y="2915476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A0B9453-3537-951F-1083-CA24D204F0E0}"/>
                </a:ext>
              </a:extLst>
            </p:cNvPr>
            <p:cNvSpPr/>
            <p:nvPr/>
          </p:nvSpPr>
          <p:spPr>
            <a:xfrm>
              <a:off x="2266122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CF7DF1B-74D0-2E4D-077C-3C3AC927D1A3}"/>
                </a:ext>
              </a:extLst>
            </p:cNvPr>
            <p:cNvSpPr/>
            <p:nvPr/>
          </p:nvSpPr>
          <p:spPr>
            <a:xfrm>
              <a:off x="2809461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198276D-5B29-3AE9-DD43-EFE9183C00DE}"/>
                </a:ext>
              </a:extLst>
            </p:cNvPr>
            <p:cNvSpPr/>
            <p:nvPr/>
          </p:nvSpPr>
          <p:spPr>
            <a:xfrm>
              <a:off x="3352800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C3B5228-7973-6A91-9513-151B801E3852}"/>
                </a:ext>
              </a:extLst>
            </p:cNvPr>
            <p:cNvSpPr/>
            <p:nvPr/>
          </p:nvSpPr>
          <p:spPr>
            <a:xfrm>
              <a:off x="3896139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F784A5C-766F-B7C6-8D30-1596545BF318}"/>
                </a:ext>
              </a:extLst>
            </p:cNvPr>
            <p:cNvSpPr/>
            <p:nvPr/>
          </p:nvSpPr>
          <p:spPr>
            <a:xfrm>
              <a:off x="4439478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6C31F48-EB83-38D9-961B-E47130A7D75D}"/>
                </a:ext>
              </a:extLst>
            </p:cNvPr>
            <p:cNvSpPr/>
            <p:nvPr/>
          </p:nvSpPr>
          <p:spPr>
            <a:xfrm>
              <a:off x="4982817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A31F60A-7B51-3724-7477-380FA902D0D1}"/>
                </a:ext>
              </a:extLst>
            </p:cNvPr>
            <p:cNvSpPr/>
            <p:nvPr/>
          </p:nvSpPr>
          <p:spPr>
            <a:xfrm>
              <a:off x="5526156" y="3458814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203B6DA-E943-9B7F-7AD5-A36CEB7B376D}"/>
                </a:ext>
              </a:extLst>
            </p:cNvPr>
            <p:cNvSpPr/>
            <p:nvPr/>
          </p:nvSpPr>
          <p:spPr>
            <a:xfrm>
              <a:off x="6069495" y="345881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B086D49-F9B0-A415-A48F-49DCA7341607}"/>
                </a:ext>
              </a:extLst>
            </p:cNvPr>
            <p:cNvSpPr/>
            <p:nvPr/>
          </p:nvSpPr>
          <p:spPr>
            <a:xfrm>
              <a:off x="2266122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07AFC5F-6259-2B16-6090-4AFC38C9E89B}"/>
                </a:ext>
              </a:extLst>
            </p:cNvPr>
            <p:cNvSpPr/>
            <p:nvPr/>
          </p:nvSpPr>
          <p:spPr>
            <a:xfrm>
              <a:off x="2809461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0513EA5-596B-E770-6FF3-E8D7F41E4B98}"/>
                </a:ext>
              </a:extLst>
            </p:cNvPr>
            <p:cNvSpPr/>
            <p:nvPr/>
          </p:nvSpPr>
          <p:spPr>
            <a:xfrm>
              <a:off x="3352800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B5D91D8-9940-913A-B221-BB49B8FE8188}"/>
                </a:ext>
              </a:extLst>
            </p:cNvPr>
            <p:cNvSpPr/>
            <p:nvPr/>
          </p:nvSpPr>
          <p:spPr>
            <a:xfrm>
              <a:off x="3896139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2BE0982-BB6D-0654-8979-A06273042745}"/>
                </a:ext>
              </a:extLst>
            </p:cNvPr>
            <p:cNvSpPr/>
            <p:nvPr/>
          </p:nvSpPr>
          <p:spPr>
            <a:xfrm>
              <a:off x="4439478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4C6B60B-0FB0-C28D-403B-16306A230D8D}"/>
                </a:ext>
              </a:extLst>
            </p:cNvPr>
            <p:cNvSpPr/>
            <p:nvPr/>
          </p:nvSpPr>
          <p:spPr>
            <a:xfrm>
              <a:off x="4982817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986E3C0-1360-11C1-3420-5243DC79D738}"/>
                </a:ext>
              </a:extLst>
            </p:cNvPr>
            <p:cNvSpPr/>
            <p:nvPr/>
          </p:nvSpPr>
          <p:spPr>
            <a:xfrm>
              <a:off x="5526156" y="4002153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ED6A868-7863-8D33-A74D-05BD7AF49FF6}"/>
                </a:ext>
              </a:extLst>
            </p:cNvPr>
            <p:cNvSpPr/>
            <p:nvPr/>
          </p:nvSpPr>
          <p:spPr>
            <a:xfrm>
              <a:off x="6069495" y="4002152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16E7AE2-0518-A6D4-55F1-0D463E8CF1F8}"/>
                </a:ext>
              </a:extLst>
            </p:cNvPr>
            <p:cNvSpPr/>
            <p:nvPr/>
          </p:nvSpPr>
          <p:spPr>
            <a:xfrm>
              <a:off x="2266122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043FB188-62F4-E69F-2B6A-24A54F8AFF3C}"/>
                </a:ext>
              </a:extLst>
            </p:cNvPr>
            <p:cNvSpPr/>
            <p:nvPr/>
          </p:nvSpPr>
          <p:spPr>
            <a:xfrm>
              <a:off x="2809461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359E5F9-9882-5B16-2D1A-67B2A5CE590D}"/>
                </a:ext>
              </a:extLst>
            </p:cNvPr>
            <p:cNvSpPr/>
            <p:nvPr/>
          </p:nvSpPr>
          <p:spPr>
            <a:xfrm>
              <a:off x="3352800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279504A-7062-452F-88E3-3C90B34FCDC6}"/>
                </a:ext>
              </a:extLst>
            </p:cNvPr>
            <p:cNvSpPr/>
            <p:nvPr/>
          </p:nvSpPr>
          <p:spPr>
            <a:xfrm>
              <a:off x="3896139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56796839-EB97-8BFD-E617-E18CEAC5E241}"/>
                </a:ext>
              </a:extLst>
            </p:cNvPr>
            <p:cNvSpPr/>
            <p:nvPr/>
          </p:nvSpPr>
          <p:spPr>
            <a:xfrm>
              <a:off x="4439478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31710D45-8237-E60E-FA04-21B8E1C4E18B}"/>
                </a:ext>
              </a:extLst>
            </p:cNvPr>
            <p:cNvSpPr/>
            <p:nvPr/>
          </p:nvSpPr>
          <p:spPr>
            <a:xfrm>
              <a:off x="4982817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A26783B-01AA-A158-E676-8356754ECD9B}"/>
                </a:ext>
              </a:extLst>
            </p:cNvPr>
            <p:cNvSpPr/>
            <p:nvPr/>
          </p:nvSpPr>
          <p:spPr>
            <a:xfrm>
              <a:off x="5526156" y="4545491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1A9D7C9-161F-1846-B6CC-65928879CC78}"/>
                </a:ext>
              </a:extLst>
            </p:cNvPr>
            <p:cNvSpPr/>
            <p:nvPr/>
          </p:nvSpPr>
          <p:spPr>
            <a:xfrm>
              <a:off x="6069495" y="454549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A84268B2-2BFD-B979-E013-E8006945F398}"/>
                </a:ext>
              </a:extLst>
            </p:cNvPr>
            <p:cNvSpPr/>
            <p:nvPr/>
          </p:nvSpPr>
          <p:spPr>
            <a:xfrm>
              <a:off x="2266122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3FAF7FF-E616-6C69-5240-1586529CB490}"/>
                </a:ext>
              </a:extLst>
            </p:cNvPr>
            <p:cNvSpPr/>
            <p:nvPr/>
          </p:nvSpPr>
          <p:spPr>
            <a:xfrm>
              <a:off x="2809461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3C884CC8-C7D6-400B-93A8-76732B0142C5}"/>
                </a:ext>
              </a:extLst>
            </p:cNvPr>
            <p:cNvSpPr/>
            <p:nvPr/>
          </p:nvSpPr>
          <p:spPr>
            <a:xfrm>
              <a:off x="3352800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416748A-9AED-B2F7-04BF-C9724E3CD2B6}"/>
                </a:ext>
              </a:extLst>
            </p:cNvPr>
            <p:cNvSpPr/>
            <p:nvPr/>
          </p:nvSpPr>
          <p:spPr>
            <a:xfrm>
              <a:off x="3896139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D08D9B7-B1A6-8F86-223B-1F104A42EA43}"/>
                </a:ext>
              </a:extLst>
            </p:cNvPr>
            <p:cNvSpPr/>
            <p:nvPr/>
          </p:nvSpPr>
          <p:spPr>
            <a:xfrm>
              <a:off x="4439478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764A269B-6F72-B9BE-5D6E-E55C80AF13FF}"/>
                </a:ext>
              </a:extLst>
            </p:cNvPr>
            <p:cNvSpPr/>
            <p:nvPr/>
          </p:nvSpPr>
          <p:spPr>
            <a:xfrm>
              <a:off x="4982817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26985CF-91B1-D504-159C-6392A020EF8A}"/>
                </a:ext>
              </a:extLst>
            </p:cNvPr>
            <p:cNvSpPr/>
            <p:nvPr/>
          </p:nvSpPr>
          <p:spPr>
            <a:xfrm>
              <a:off x="5526156" y="5088830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68C3210-B3FE-7321-59F4-6FD6826C8C91}"/>
                </a:ext>
              </a:extLst>
            </p:cNvPr>
            <p:cNvSpPr/>
            <p:nvPr/>
          </p:nvSpPr>
          <p:spPr>
            <a:xfrm>
              <a:off x="6069495" y="5088829"/>
              <a:ext cx="543339" cy="5433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92F30A6-E061-5AF3-2FF2-12C70BC3C6FF}"/>
              </a:ext>
            </a:extLst>
          </p:cNvPr>
          <p:cNvSpPr txBox="1"/>
          <p:nvPr/>
        </p:nvSpPr>
        <p:spPr>
          <a:xfrm>
            <a:off x="2406175" y="1008399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00CAF40-C62C-EC31-C223-3F5D87E8D61A}"/>
              </a:ext>
            </a:extLst>
          </p:cNvPr>
          <p:cNvSpPr txBox="1"/>
          <p:nvPr/>
        </p:nvSpPr>
        <p:spPr>
          <a:xfrm>
            <a:off x="6123120" y="1008399"/>
            <a:ext cx="494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4FE1837-ABE2-4DD6-FDFF-224DF570E763}"/>
              </a:ext>
            </a:extLst>
          </p:cNvPr>
          <p:cNvSpPr txBox="1"/>
          <p:nvPr/>
        </p:nvSpPr>
        <p:spPr>
          <a:xfrm>
            <a:off x="9694825" y="1007038"/>
            <a:ext cx="5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A1B890F-B87A-9D81-D21E-C74ED20CCB43}"/>
              </a:ext>
            </a:extLst>
          </p:cNvPr>
          <p:cNvSpPr txBox="1"/>
          <p:nvPr/>
        </p:nvSpPr>
        <p:spPr>
          <a:xfrm>
            <a:off x="5634337" y="136227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Tiling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66D2F9A-8E36-6BF5-31F1-B131FA695A77}"/>
              </a:ext>
            </a:extLst>
          </p:cNvPr>
          <p:cNvGrpSpPr/>
          <p:nvPr/>
        </p:nvGrpSpPr>
        <p:grpSpPr>
          <a:xfrm>
            <a:off x="1911517" y="4585252"/>
            <a:ext cx="1762959" cy="1630018"/>
            <a:chOff x="1911517" y="4585252"/>
            <a:chExt cx="1762959" cy="163001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030C7D1-D9A7-23E9-35D4-F746D6689D36}"/>
                </a:ext>
              </a:extLst>
            </p:cNvPr>
            <p:cNvSpPr txBox="1"/>
            <p:nvPr/>
          </p:nvSpPr>
          <p:spPr>
            <a:xfrm>
              <a:off x="2040835" y="470452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A1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E09AD5D0-D11B-565F-17D8-7F4CC076BFC0}"/>
                </a:ext>
              </a:extLst>
            </p:cNvPr>
            <p:cNvSpPr txBox="1"/>
            <p:nvPr/>
          </p:nvSpPr>
          <p:spPr>
            <a:xfrm>
              <a:off x="3041678" y="470452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A2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8F4FD4B-2177-93A8-4BBD-1331DF297268}"/>
                </a:ext>
              </a:extLst>
            </p:cNvPr>
            <p:cNvSpPr txBox="1"/>
            <p:nvPr/>
          </p:nvSpPr>
          <p:spPr>
            <a:xfrm>
              <a:off x="2040835" y="555893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A3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34A45D63-6549-7359-DA03-2466AC8449E1}"/>
                </a:ext>
              </a:extLst>
            </p:cNvPr>
            <p:cNvSpPr txBox="1"/>
            <p:nvPr/>
          </p:nvSpPr>
          <p:spPr>
            <a:xfrm>
              <a:off x="3041678" y="555893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A4</a:t>
              </a:r>
            </a:p>
          </p:txBody>
        </p:sp>
        <p:sp>
          <p:nvSpPr>
            <p:cNvPr id="227" name="Left Bracket 226">
              <a:extLst>
                <a:ext uri="{FF2B5EF4-FFF2-40B4-BE49-F238E27FC236}">
                  <a16:creationId xmlns:a16="http://schemas.microsoft.com/office/drawing/2014/main" id="{6A9E73DA-4E21-3FDB-1F1F-1DCC7CFB0D09}"/>
                </a:ext>
              </a:extLst>
            </p:cNvPr>
            <p:cNvSpPr/>
            <p:nvPr/>
          </p:nvSpPr>
          <p:spPr>
            <a:xfrm>
              <a:off x="1911517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Left Bracket 227">
              <a:extLst>
                <a:ext uri="{FF2B5EF4-FFF2-40B4-BE49-F238E27FC236}">
                  <a16:creationId xmlns:a16="http://schemas.microsoft.com/office/drawing/2014/main" id="{FCE979B0-2191-DE28-90DE-3CE2E872AD18}"/>
                </a:ext>
              </a:extLst>
            </p:cNvPr>
            <p:cNvSpPr/>
            <p:nvPr/>
          </p:nvSpPr>
          <p:spPr>
            <a:xfrm rot="10800000">
              <a:off x="3545158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E06F6923-DA65-E296-2E9A-9E20BB12A0EA}"/>
              </a:ext>
            </a:extLst>
          </p:cNvPr>
          <p:cNvGrpSpPr/>
          <p:nvPr/>
        </p:nvGrpSpPr>
        <p:grpSpPr>
          <a:xfrm>
            <a:off x="5483098" y="4585252"/>
            <a:ext cx="1762959" cy="1630018"/>
            <a:chOff x="1911517" y="4585252"/>
            <a:chExt cx="1762959" cy="1630018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EF4B73B0-3655-6E22-F14D-180229960958}"/>
                </a:ext>
              </a:extLst>
            </p:cNvPr>
            <p:cNvSpPr txBox="1"/>
            <p:nvPr/>
          </p:nvSpPr>
          <p:spPr>
            <a:xfrm>
              <a:off x="2040835" y="470452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B1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E1F4434-8C06-A08A-6A70-25AE7A9A78A4}"/>
                </a:ext>
              </a:extLst>
            </p:cNvPr>
            <p:cNvSpPr txBox="1"/>
            <p:nvPr/>
          </p:nvSpPr>
          <p:spPr>
            <a:xfrm>
              <a:off x="3041678" y="470452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B2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28F02079-219D-D556-0F9F-9792F66857FB}"/>
                </a:ext>
              </a:extLst>
            </p:cNvPr>
            <p:cNvSpPr txBox="1"/>
            <p:nvPr/>
          </p:nvSpPr>
          <p:spPr>
            <a:xfrm>
              <a:off x="2040835" y="555893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B3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4C9E9F8D-F609-F8CD-307A-10210391DF00}"/>
                </a:ext>
              </a:extLst>
            </p:cNvPr>
            <p:cNvSpPr txBox="1"/>
            <p:nvPr/>
          </p:nvSpPr>
          <p:spPr>
            <a:xfrm>
              <a:off x="3041678" y="555893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B4</a:t>
              </a:r>
            </a:p>
          </p:txBody>
        </p:sp>
        <p:sp>
          <p:nvSpPr>
            <p:cNvPr id="241" name="Left Bracket 240">
              <a:extLst>
                <a:ext uri="{FF2B5EF4-FFF2-40B4-BE49-F238E27FC236}">
                  <a16:creationId xmlns:a16="http://schemas.microsoft.com/office/drawing/2014/main" id="{0A4DC8E7-7DAB-DDEC-88BD-DFA62956DF7E}"/>
                </a:ext>
              </a:extLst>
            </p:cNvPr>
            <p:cNvSpPr/>
            <p:nvPr/>
          </p:nvSpPr>
          <p:spPr>
            <a:xfrm>
              <a:off x="1911517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Left Bracket 241">
              <a:extLst>
                <a:ext uri="{FF2B5EF4-FFF2-40B4-BE49-F238E27FC236}">
                  <a16:creationId xmlns:a16="http://schemas.microsoft.com/office/drawing/2014/main" id="{251439E9-8763-D1F9-4179-430501105AEC}"/>
                </a:ext>
              </a:extLst>
            </p:cNvPr>
            <p:cNvSpPr/>
            <p:nvPr/>
          </p:nvSpPr>
          <p:spPr>
            <a:xfrm rot="10800000">
              <a:off x="3545158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FA850D8-5493-9A4E-3D51-7E786968EA04}"/>
              </a:ext>
            </a:extLst>
          </p:cNvPr>
          <p:cNvGrpSpPr/>
          <p:nvPr/>
        </p:nvGrpSpPr>
        <p:grpSpPr>
          <a:xfrm>
            <a:off x="9062728" y="4585252"/>
            <a:ext cx="1762959" cy="1630018"/>
            <a:chOff x="1911517" y="4585252"/>
            <a:chExt cx="1762959" cy="1630018"/>
          </a:xfrm>
        </p:grpSpPr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90BAF65-CAE6-E728-5C5D-F37BAF33AD79}"/>
                </a:ext>
              </a:extLst>
            </p:cNvPr>
            <p:cNvSpPr txBox="1"/>
            <p:nvPr/>
          </p:nvSpPr>
          <p:spPr>
            <a:xfrm>
              <a:off x="2040835" y="4704522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2FE81F2B-F086-F010-C7CD-4819F1EDCE34}"/>
                </a:ext>
              </a:extLst>
            </p:cNvPr>
            <p:cNvSpPr txBox="1"/>
            <p:nvPr/>
          </p:nvSpPr>
          <p:spPr>
            <a:xfrm>
              <a:off x="3041678" y="4704522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C2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81C9BBB5-5FFF-6020-0A1D-26D519664E71}"/>
                </a:ext>
              </a:extLst>
            </p:cNvPr>
            <p:cNvSpPr txBox="1"/>
            <p:nvPr/>
          </p:nvSpPr>
          <p:spPr>
            <a:xfrm>
              <a:off x="2040835" y="5558938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C3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5AAB0AF-F81B-33F3-6E67-084E2A2F36D1}"/>
                </a:ext>
              </a:extLst>
            </p:cNvPr>
            <p:cNvSpPr txBox="1"/>
            <p:nvPr/>
          </p:nvSpPr>
          <p:spPr>
            <a:xfrm>
              <a:off x="3041678" y="5558938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C4</a:t>
              </a:r>
            </a:p>
          </p:txBody>
        </p:sp>
        <p:sp>
          <p:nvSpPr>
            <p:cNvPr id="248" name="Left Bracket 247">
              <a:extLst>
                <a:ext uri="{FF2B5EF4-FFF2-40B4-BE49-F238E27FC236}">
                  <a16:creationId xmlns:a16="http://schemas.microsoft.com/office/drawing/2014/main" id="{A0B8ED3C-E15B-E2CE-5691-B65B012D04C8}"/>
                </a:ext>
              </a:extLst>
            </p:cNvPr>
            <p:cNvSpPr/>
            <p:nvPr/>
          </p:nvSpPr>
          <p:spPr>
            <a:xfrm>
              <a:off x="1911517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Left Bracket 248">
              <a:extLst>
                <a:ext uri="{FF2B5EF4-FFF2-40B4-BE49-F238E27FC236}">
                  <a16:creationId xmlns:a16="http://schemas.microsoft.com/office/drawing/2014/main" id="{9EBEDFFE-D5D4-BE96-E921-F3006C4CF790}"/>
                </a:ext>
              </a:extLst>
            </p:cNvPr>
            <p:cNvSpPr/>
            <p:nvPr/>
          </p:nvSpPr>
          <p:spPr>
            <a:xfrm rot="10800000">
              <a:off x="3545158" y="4585252"/>
              <a:ext cx="129318" cy="1630018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C8C4037-9FF3-F3E3-B52F-07DE89C5EFA9}"/>
              </a:ext>
            </a:extLst>
          </p:cNvPr>
          <p:cNvGrpSpPr/>
          <p:nvPr/>
        </p:nvGrpSpPr>
        <p:grpSpPr>
          <a:xfrm>
            <a:off x="1618830" y="1845904"/>
            <a:ext cx="2341496" cy="2364112"/>
            <a:chOff x="1618830" y="1845904"/>
            <a:chExt cx="2341496" cy="2364112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2E3AD5D-EEAA-E67C-FEDE-CCD20FACFE52}"/>
                </a:ext>
              </a:extLst>
            </p:cNvPr>
            <p:cNvSpPr/>
            <p:nvPr/>
          </p:nvSpPr>
          <p:spPr>
            <a:xfrm>
              <a:off x="1618830" y="1845904"/>
              <a:ext cx="1170748" cy="11707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001EF347-55F2-6FA4-7322-FDFC1B3131AB}"/>
                </a:ext>
              </a:extLst>
            </p:cNvPr>
            <p:cNvSpPr/>
            <p:nvPr/>
          </p:nvSpPr>
          <p:spPr>
            <a:xfrm>
              <a:off x="2789578" y="1858408"/>
              <a:ext cx="1170748" cy="11707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60167EC-C0CA-08E2-0D35-D6A1315A2654}"/>
                </a:ext>
              </a:extLst>
            </p:cNvPr>
            <p:cNvSpPr/>
            <p:nvPr/>
          </p:nvSpPr>
          <p:spPr>
            <a:xfrm>
              <a:off x="1622451" y="3029155"/>
              <a:ext cx="1170748" cy="11707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22EB56C-A157-56DA-7633-943E637AC525}"/>
                </a:ext>
              </a:extLst>
            </p:cNvPr>
            <p:cNvSpPr/>
            <p:nvPr/>
          </p:nvSpPr>
          <p:spPr>
            <a:xfrm>
              <a:off x="2785263" y="3039269"/>
              <a:ext cx="1170748" cy="11707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952358D-6CF3-8261-D5AB-38BC2E8DAF51}"/>
              </a:ext>
            </a:extLst>
          </p:cNvPr>
          <p:cNvGrpSpPr/>
          <p:nvPr/>
        </p:nvGrpSpPr>
        <p:grpSpPr>
          <a:xfrm>
            <a:off x="5188014" y="1854264"/>
            <a:ext cx="2341496" cy="2364112"/>
            <a:chOff x="1618830" y="1845904"/>
            <a:chExt cx="2341496" cy="236411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588BF4C-3387-A8B3-6AD5-677A4F398E6C}"/>
                </a:ext>
              </a:extLst>
            </p:cNvPr>
            <p:cNvSpPr/>
            <p:nvPr/>
          </p:nvSpPr>
          <p:spPr>
            <a:xfrm>
              <a:off x="1618830" y="1845904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753CD4E2-ECD7-70A6-3C0D-D79E1261B0BF}"/>
                </a:ext>
              </a:extLst>
            </p:cNvPr>
            <p:cNvSpPr/>
            <p:nvPr/>
          </p:nvSpPr>
          <p:spPr>
            <a:xfrm>
              <a:off x="2789578" y="1858408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619F6E47-BBBD-D3BE-C7DC-BA9D705E9563}"/>
                </a:ext>
              </a:extLst>
            </p:cNvPr>
            <p:cNvSpPr/>
            <p:nvPr/>
          </p:nvSpPr>
          <p:spPr>
            <a:xfrm>
              <a:off x="1622451" y="3029155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0EC312BA-70C2-F30D-9A29-609F77724CAF}"/>
                </a:ext>
              </a:extLst>
            </p:cNvPr>
            <p:cNvSpPr/>
            <p:nvPr/>
          </p:nvSpPr>
          <p:spPr>
            <a:xfrm>
              <a:off x="2785263" y="3039269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4A12E71-D784-8EB1-86AA-C06F421AD88B}"/>
              </a:ext>
            </a:extLst>
          </p:cNvPr>
          <p:cNvGrpSpPr/>
          <p:nvPr/>
        </p:nvGrpSpPr>
        <p:grpSpPr>
          <a:xfrm>
            <a:off x="8757198" y="1886104"/>
            <a:ext cx="2341496" cy="2364112"/>
            <a:chOff x="1618830" y="1845904"/>
            <a:chExt cx="2341496" cy="236411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30D5619D-F5D8-917F-5682-8152691E23DC}"/>
                </a:ext>
              </a:extLst>
            </p:cNvPr>
            <p:cNvSpPr/>
            <p:nvPr/>
          </p:nvSpPr>
          <p:spPr>
            <a:xfrm>
              <a:off x="1618830" y="1845904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DC4AFF9-AD07-2C83-480B-D949E9AB1763}"/>
                </a:ext>
              </a:extLst>
            </p:cNvPr>
            <p:cNvSpPr/>
            <p:nvPr/>
          </p:nvSpPr>
          <p:spPr>
            <a:xfrm>
              <a:off x="2789578" y="1858408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7C8116C1-87AA-12CA-CDA9-05C2B7BFA441}"/>
                </a:ext>
              </a:extLst>
            </p:cNvPr>
            <p:cNvSpPr/>
            <p:nvPr/>
          </p:nvSpPr>
          <p:spPr>
            <a:xfrm>
              <a:off x="1622451" y="3029155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3ED673DD-715B-D2CE-3E71-7EAEFE5A5611}"/>
                </a:ext>
              </a:extLst>
            </p:cNvPr>
            <p:cNvSpPr/>
            <p:nvPr/>
          </p:nvSpPr>
          <p:spPr>
            <a:xfrm>
              <a:off x="2785263" y="3039269"/>
              <a:ext cx="1170748" cy="1170747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8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5B93-8672-2A3C-C452-D997971C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9044-5A2A-B85B-6F8E-97A705B1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Maximising</a:t>
            </a:r>
            <a:r>
              <a:rPr lang="en-US" dirty="0"/>
              <a:t> occupancy</a:t>
            </a:r>
          </a:p>
          <a:p>
            <a:r>
              <a:rPr lang="en-US" dirty="0"/>
              <a:t>Coalesced access for global memory</a:t>
            </a:r>
          </a:p>
          <a:p>
            <a:r>
              <a:rPr lang="en-US" dirty="0" err="1"/>
              <a:t>Minimising</a:t>
            </a:r>
            <a:r>
              <a:rPr lang="en-US" dirty="0"/>
              <a:t> control divergence</a:t>
            </a:r>
          </a:p>
          <a:p>
            <a:r>
              <a:rPr lang="en-US" dirty="0"/>
              <a:t>Tiling of reused data</a:t>
            </a:r>
          </a:p>
          <a:p>
            <a:r>
              <a:rPr lang="en-US" dirty="0" err="1"/>
              <a:t>Privatisation</a:t>
            </a:r>
            <a:endParaRPr lang="en-US" dirty="0"/>
          </a:p>
          <a:p>
            <a:r>
              <a:rPr lang="en-US" dirty="0"/>
              <a:t>Thread coarsening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5D057-21DE-63E4-15EF-800EC6554640}"/>
              </a:ext>
            </a:extLst>
          </p:cNvPr>
          <p:cNvSpPr txBox="1"/>
          <p:nvPr/>
        </p:nvSpPr>
        <p:spPr>
          <a:xfrm>
            <a:off x="7620000" y="6354375"/>
            <a:ext cx="4161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Programming Massively Parallel Processors –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Hwu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Kirk, Hajj</a:t>
            </a:r>
          </a:p>
        </p:txBody>
      </p:sp>
    </p:spTree>
    <p:extLst>
      <p:ext uri="{BB962C8B-B14F-4D97-AF65-F5344CB8AC3E}">
        <p14:creationId xmlns:p14="http://schemas.microsoft.com/office/powerpoint/2010/main" val="408246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Processor with solid fill">
            <a:extLst>
              <a:ext uri="{FF2B5EF4-FFF2-40B4-BE49-F238E27FC236}">
                <a16:creationId xmlns:a16="http://schemas.microsoft.com/office/drawing/2014/main" id="{DC9D5B09-4429-7C68-6D8D-C7D9C1A8E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854" y="717939"/>
            <a:ext cx="1491049" cy="1491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6DF51-3E3B-53F1-416D-B72A24F4049C}"/>
              </a:ext>
            </a:extLst>
          </p:cNvPr>
          <p:cNvSpPr txBox="1"/>
          <p:nvPr/>
        </p:nvSpPr>
        <p:spPr>
          <a:xfrm>
            <a:off x="1214280" y="53327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grpSp>
        <p:nvGrpSpPr>
          <p:cNvPr id="8" name="GPU">
            <a:extLst>
              <a:ext uri="{FF2B5EF4-FFF2-40B4-BE49-F238E27FC236}">
                <a16:creationId xmlns:a16="http://schemas.microsoft.com/office/drawing/2014/main" id="{5F8D02D4-6551-20EB-F533-3E8515FA0E07}"/>
              </a:ext>
            </a:extLst>
          </p:cNvPr>
          <p:cNvGrpSpPr/>
          <p:nvPr/>
        </p:nvGrpSpPr>
        <p:grpSpPr>
          <a:xfrm>
            <a:off x="748081" y="3854747"/>
            <a:ext cx="1403865" cy="1588531"/>
            <a:chOff x="1880972" y="2159000"/>
            <a:chExt cx="1403865" cy="1588531"/>
          </a:xfrm>
        </p:grpSpPr>
        <p:pic>
          <p:nvPicPr>
            <p:cNvPr id="9" name="Picture 4" descr="Pci Card Icon | IconExperience - Professional Icons » O-Collection">
              <a:extLst>
                <a:ext uri="{FF2B5EF4-FFF2-40B4-BE49-F238E27FC236}">
                  <a16:creationId xmlns:a16="http://schemas.microsoft.com/office/drawing/2014/main" id="{652294E5-F9EE-99EE-882E-66FCA0570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972" y="2159000"/>
              <a:ext cx="1403865" cy="140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EA423C-7D91-A793-7F88-69C3D4D85F69}"/>
                </a:ext>
              </a:extLst>
            </p:cNvPr>
            <p:cNvSpPr txBox="1"/>
            <p:nvPr/>
          </p:nvSpPr>
          <p:spPr>
            <a:xfrm>
              <a:off x="2284585" y="3378199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4B8B35-A7C7-39A5-BC43-210BE1D33EFE}"/>
              </a:ext>
            </a:extLst>
          </p:cNvPr>
          <p:cNvGrpSpPr/>
          <p:nvPr/>
        </p:nvGrpSpPr>
        <p:grpSpPr>
          <a:xfrm>
            <a:off x="1347292" y="2121804"/>
            <a:ext cx="308172" cy="2016264"/>
            <a:chOff x="5549030" y="1891567"/>
            <a:chExt cx="308172" cy="83550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EE3EBA-A1E2-1423-64E3-40E7EE7915F4}"/>
                </a:ext>
              </a:extLst>
            </p:cNvPr>
            <p:cNvCxnSpPr>
              <a:cxnSpLocks/>
            </p:cNvCxnSpPr>
            <p:nvPr/>
          </p:nvCxnSpPr>
          <p:spPr>
            <a:xfrm>
              <a:off x="5549030" y="1891568"/>
              <a:ext cx="6" cy="835499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3F65E10-14C7-30E6-CEE0-77EFFC974831}"/>
                </a:ext>
              </a:extLst>
            </p:cNvPr>
            <p:cNvCxnSpPr>
              <a:cxnSpLocks/>
            </p:cNvCxnSpPr>
            <p:nvPr/>
          </p:nvCxnSpPr>
          <p:spPr>
            <a:xfrm>
              <a:off x="5651751" y="1891567"/>
              <a:ext cx="6" cy="835499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04D659F-1377-779E-71EA-FF1822B4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754474" y="1891568"/>
              <a:ext cx="6" cy="835499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190E96-4B61-9CE3-DF6D-25E2572FEA1B}"/>
                </a:ext>
              </a:extLst>
            </p:cNvPr>
            <p:cNvCxnSpPr>
              <a:cxnSpLocks/>
            </p:cNvCxnSpPr>
            <p:nvPr/>
          </p:nvCxnSpPr>
          <p:spPr>
            <a:xfrm>
              <a:off x="5857196" y="1891567"/>
              <a:ext cx="6" cy="835499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GPU Bus specs">
            <a:extLst>
              <a:ext uri="{FF2B5EF4-FFF2-40B4-BE49-F238E27FC236}">
                <a16:creationId xmlns:a16="http://schemas.microsoft.com/office/drawing/2014/main" id="{1B62B0AF-0BC8-D519-685B-85450658F330}"/>
              </a:ext>
            </a:extLst>
          </p:cNvPr>
          <p:cNvSpPr txBox="1"/>
          <p:nvPr/>
        </p:nvSpPr>
        <p:spPr>
          <a:xfrm>
            <a:off x="260174" y="254836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x16 lanes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F463C2-B72E-C137-C321-55498C855D6D}"/>
              </a:ext>
            </a:extLst>
          </p:cNvPr>
          <p:cNvSpPr txBox="1"/>
          <p:nvPr/>
        </p:nvSpPr>
        <p:spPr>
          <a:xfrm>
            <a:off x="187426" y="5955395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PCIe 4.0: 16Gbps/lane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CDE71-1BFD-1256-F4CD-271BC24EABB9}"/>
              </a:ext>
            </a:extLst>
          </p:cNvPr>
          <p:cNvSpPr txBox="1"/>
          <p:nvPr/>
        </p:nvSpPr>
        <p:spPr>
          <a:xfrm>
            <a:off x="363567" y="310250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100+ns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A16BD-C42B-6150-DD30-6E4BD7443BAA}"/>
              </a:ext>
            </a:extLst>
          </p:cNvPr>
          <p:cNvSpPr/>
          <p:nvPr/>
        </p:nvSpPr>
        <p:spPr>
          <a:xfrm>
            <a:off x="4192043" y="441635"/>
            <a:ext cx="3807913" cy="5513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E24E91-581C-FD4D-A4F7-F36F50DE8FB9}"/>
              </a:ext>
            </a:extLst>
          </p:cNvPr>
          <p:cNvCxnSpPr>
            <a:cxnSpLocks/>
          </p:cNvCxnSpPr>
          <p:nvPr/>
        </p:nvCxnSpPr>
        <p:spPr>
          <a:xfrm flipV="1">
            <a:off x="1891191" y="441635"/>
            <a:ext cx="2300852" cy="375787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55899C-4799-0D37-28ED-AA445761CC79}"/>
              </a:ext>
            </a:extLst>
          </p:cNvPr>
          <p:cNvCxnSpPr>
            <a:cxnSpLocks/>
          </p:cNvCxnSpPr>
          <p:nvPr/>
        </p:nvCxnSpPr>
        <p:spPr>
          <a:xfrm>
            <a:off x="1938736" y="4834849"/>
            <a:ext cx="2253307" cy="112054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2340205-A8D1-2CD3-2622-B91C890CC7E0}"/>
              </a:ext>
            </a:extLst>
          </p:cNvPr>
          <p:cNvSpPr/>
          <p:nvPr/>
        </p:nvSpPr>
        <p:spPr>
          <a:xfrm>
            <a:off x="4473878" y="717939"/>
            <a:ext cx="3244241" cy="1060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7C7E0F-A8FD-5627-79DA-CBE0D67CC834}"/>
              </a:ext>
            </a:extLst>
          </p:cNvPr>
          <p:cNvGrpSpPr/>
          <p:nvPr/>
        </p:nvGrpSpPr>
        <p:grpSpPr>
          <a:xfrm>
            <a:off x="4728223" y="2668494"/>
            <a:ext cx="2735549" cy="2763403"/>
            <a:chOff x="4728223" y="2668494"/>
            <a:chExt cx="2735549" cy="27634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314005-EF0C-61DB-9183-38B0326716EF}"/>
                </a:ext>
              </a:extLst>
            </p:cNvPr>
            <p:cNvSpPr/>
            <p:nvPr/>
          </p:nvSpPr>
          <p:spPr>
            <a:xfrm>
              <a:off x="4728223" y="3429000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1FF988-D8D3-8E56-0833-9BB4E3B0E4D0}"/>
                </a:ext>
              </a:extLst>
            </p:cNvPr>
            <p:cNvSpPr/>
            <p:nvPr/>
          </p:nvSpPr>
          <p:spPr>
            <a:xfrm>
              <a:off x="4728223" y="4181247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CCEA71-F5BC-3566-04F6-E71F8ADAECD0}"/>
                </a:ext>
              </a:extLst>
            </p:cNvPr>
            <p:cNvSpPr/>
            <p:nvPr/>
          </p:nvSpPr>
          <p:spPr>
            <a:xfrm>
              <a:off x="4728223" y="4933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A82C22B-BCAE-6B20-D746-6D2A0F2B1BA7}"/>
                </a:ext>
              </a:extLst>
            </p:cNvPr>
            <p:cNvSpPr/>
            <p:nvPr/>
          </p:nvSpPr>
          <p:spPr>
            <a:xfrm>
              <a:off x="5479488" y="3429000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92B9DE-3228-F22E-1DF4-19660C415674}"/>
                </a:ext>
              </a:extLst>
            </p:cNvPr>
            <p:cNvSpPr/>
            <p:nvPr/>
          </p:nvSpPr>
          <p:spPr>
            <a:xfrm>
              <a:off x="5479488" y="4181247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20970A-286E-2C44-4599-648D83A3D81D}"/>
                </a:ext>
              </a:extLst>
            </p:cNvPr>
            <p:cNvSpPr/>
            <p:nvPr/>
          </p:nvSpPr>
          <p:spPr>
            <a:xfrm>
              <a:off x="5479488" y="4933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B997DD8-5D52-D4F2-5143-ED511E0F13D5}"/>
                </a:ext>
              </a:extLst>
            </p:cNvPr>
            <p:cNvSpPr/>
            <p:nvPr/>
          </p:nvSpPr>
          <p:spPr>
            <a:xfrm>
              <a:off x="6200473" y="3429000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15BBACA-353A-34FC-82EA-1F85995E5E3B}"/>
                </a:ext>
              </a:extLst>
            </p:cNvPr>
            <p:cNvSpPr/>
            <p:nvPr/>
          </p:nvSpPr>
          <p:spPr>
            <a:xfrm>
              <a:off x="6200473" y="4181247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A9C534-F8BE-589C-BDA5-7A4700ECC9B6}"/>
                </a:ext>
              </a:extLst>
            </p:cNvPr>
            <p:cNvSpPr/>
            <p:nvPr/>
          </p:nvSpPr>
          <p:spPr>
            <a:xfrm>
              <a:off x="6200473" y="4933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56C8BD4-56B1-5D59-2DFF-55D6CF485DAF}"/>
                </a:ext>
              </a:extLst>
            </p:cNvPr>
            <p:cNvSpPr/>
            <p:nvPr/>
          </p:nvSpPr>
          <p:spPr>
            <a:xfrm>
              <a:off x="6937679" y="3429000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16CC698-7EE0-5AF3-0946-7CA39B855075}"/>
                </a:ext>
              </a:extLst>
            </p:cNvPr>
            <p:cNvSpPr/>
            <p:nvPr/>
          </p:nvSpPr>
          <p:spPr>
            <a:xfrm>
              <a:off x="6937679" y="4181247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F1EFA26-62FF-22F9-A2B1-994F013A96FA}"/>
                </a:ext>
              </a:extLst>
            </p:cNvPr>
            <p:cNvSpPr/>
            <p:nvPr/>
          </p:nvSpPr>
          <p:spPr>
            <a:xfrm>
              <a:off x="6937679" y="4933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9701961-5944-00D1-FAD8-CFD690913473}"/>
                </a:ext>
              </a:extLst>
            </p:cNvPr>
            <p:cNvSpPr/>
            <p:nvPr/>
          </p:nvSpPr>
          <p:spPr>
            <a:xfrm>
              <a:off x="4728223" y="2668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86CD100-3B5C-79EC-C8D9-A8B288DC2691}"/>
                </a:ext>
              </a:extLst>
            </p:cNvPr>
            <p:cNvSpPr/>
            <p:nvPr/>
          </p:nvSpPr>
          <p:spPr>
            <a:xfrm>
              <a:off x="5479488" y="2668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B39389-C5D4-3EB7-A8DF-C133F9C8E922}"/>
                </a:ext>
              </a:extLst>
            </p:cNvPr>
            <p:cNvSpPr/>
            <p:nvPr/>
          </p:nvSpPr>
          <p:spPr>
            <a:xfrm>
              <a:off x="6200473" y="2668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E3D3935-5EF1-7297-600C-A24A15B8F236}"/>
                </a:ext>
              </a:extLst>
            </p:cNvPr>
            <p:cNvSpPr/>
            <p:nvPr/>
          </p:nvSpPr>
          <p:spPr>
            <a:xfrm>
              <a:off x="6937679" y="2668494"/>
              <a:ext cx="526093" cy="4984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Core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4002897A-EC15-B72C-42BC-FC8048642699}"/>
              </a:ext>
            </a:extLst>
          </p:cNvPr>
          <p:cNvSpPr txBox="1"/>
          <p:nvPr/>
        </p:nvSpPr>
        <p:spPr>
          <a:xfrm>
            <a:off x="8232357" y="2693537"/>
            <a:ext cx="206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kinds of talk?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09F43DE-3B0C-089C-D2AE-812C42B9F1F0}"/>
              </a:ext>
            </a:extLst>
          </p:cNvPr>
          <p:cNvSpPr txBox="1"/>
          <p:nvPr/>
        </p:nvSpPr>
        <p:spPr>
          <a:xfrm>
            <a:off x="8437789" y="3214731"/>
            <a:ext cx="2630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Memory </a:t>
            </a:r>
            <a:r>
              <a:rPr lang="en-US" dirty="0" err="1"/>
              <a:t>alloc</a:t>
            </a:r>
            <a:r>
              <a:rPr lang="en-US" dirty="0"/>
              <a:t>/</a:t>
            </a:r>
            <a:r>
              <a:rPr lang="en-US" dirty="0" err="1"/>
              <a:t>dealloc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437C5-47EC-C376-ADAF-B994968A6EDE}"/>
              </a:ext>
            </a:extLst>
          </p:cNvPr>
          <p:cNvSpPr txBox="1"/>
          <p:nvPr/>
        </p:nvSpPr>
        <p:spPr>
          <a:xfrm>
            <a:off x="8324430" y="265487"/>
            <a:ext cx="2653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simplified model</a:t>
            </a:r>
          </a:p>
          <a:p>
            <a:pPr algn="ctr"/>
            <a:r>
              <a:rPr lang="en-US" sz="2400" dirty="0"/>
              <a:t>of GPU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F0824-22A8-4717-1BD9-8374A6A32547}"/>
              </a:ext>
            </a:extLst>
          </p:cNvPr>
          <p:cNvSpPr txBox="1"/>
          <p:nvPr/>
        </p:nvSpPr>
        <p:spPr>
          <a:xfrm>
            <a:off x="8201754" y="1278797"/>
            <a:ext cx="27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Nature of CPU – GPU talk?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2A436-8C85-ED18-9D9E-D71BC4326D97}"/>
              </a:ext>
            </a:extLst>
          </p:cNvPr>
          <p:cNvSpPr txBox="1"/>
          <p:nvPr/>
        </p:nvSpPr>
        <p:spPr>
          <a:xfrm>
            <a:off x="9051376" y="1739220"/>
            <a:ext cx="8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 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377C9A-5BE3-A05E-F120-7F273F367496}"/>
              </a:ext>
            </a:extLst>
          </p:cNvPr>
          <p:cNvSpPr/>
          <p:nvPr/>
        </p:nvSpPr>
        <p:spPr>
          <a:xfrm rot="16200000">
            <a:off x="2620345" y="3217232"/>
            <a:ext cx="3119489" cy="4235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PCI Express</a:t>
            </a:r>
          </a:p>
        </p:txBody>
      </p:sp>
    </p:spTree>
    <p:extLst>
      <p:ext uri="{BB962C8B-B14F-4D97-AF65-F5344CB8AC3E}">
        <p14:creationId xmlns:p14="http://schemas.microsoft.com/office/powerpoint/2010/main" val="24273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19" grpId="0"/>
      <p:bldP spid="20" grpId="0" animBg="1"/>
      <p:bldP spid="48" grpId="0" animBg="1"/>
      <p:bldP spid="54" grpId="0"/>
      <p:bldP spid="55" grpId="0"/>
      <p:bldP spid="4" grpId="0"/>
      <p:bldP spid="4" grpId="1"/>
      <p:bldP spid="5" grpId="0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1F67-2140-877E-F0F3-EB85A6C7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8885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6542-B67C-C96C-B2B9-787ED049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991F3-3C40-8961-527A-9B7FC0389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Initialise</a:t>
            </a:r>
            <a:endParaRPr lang="en-US" dirty="0"/>
          </a:p>
          <a:p>
            <a:r>
              <a:rPr lang="en-US" dirty="0"/>
              <a:t>Allocate memory on GPU &amp; copy data</a:t>
            </a:r>
          </a:p>
          <a:p>
            <a:r>
              <a:rPr lang="en-US" dirty="0"/>
              <a:t>Set up compute pipelines (specify flow of kernels/shaders)</a:t>
            </a:r>
          </a:p>
          <a:p>
            <a:r>
              <a:rPr lang="en-US" dirty="0"/>
              <a:t>Submit the pipeline for execution on GPU</a:t>
            </a:r>
          </a:p>
          <a:p>
            <a:r>
              <a:rPr lang="en-US" dirty="0"/>
              <a:t>Wait for completion</a:t>
            </a:r>
          </a:p>
          <a:p>
            <a:r>
              <a:rPr lang="en-US" dirty="0"/>
              <a:t>Read data from GPU</a:t>
            </a:r>
          </a:p>
          <a:p>
            <a:r>
              <a:rPr lang="en-US" dirty="0"/>
              <a:t>Free all resources</a:t>
            </a:r>
          </a:p>
        </p:txBody>
      </p:sp>
    </p:spTree>
    <p:extLst>
      <p:ext uri="{BB962C8B-B14F-4D97-AF65-F5344CB8AC3E}">
        <p14:creationId xmlns:p14="http://schemas.microsoft.com/office/powerpoint/2010/main" val="80348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PU">
            <a:extLst>
              <a:ext uri="{FF2B5EF4-FFF2-40B4-BE49-F238E27FC236}">
                <a16:creationId xmlns:a16="http://schemas.microsoft.com/office/drawing/2014/main" id="{33068444-EF06-6514-B6E4-2448826FDA27}"/>
              </a:ext>
            </a:extLst>
          </p:cNvPr>
          <p:cNvGrpSpPr/>
          <p:nvPr/>
        </p:nvGrpSpPr>
        <p:grpSpPr>
          <a:xfrm>
            <a:off x="6096000" y="164379"/>
            <a:ext cx="1403865" cy="1588531"/>
            <a:chOff x="1880972" y="2159000"/>
            <a:chExt cx="1403865" cy="1588531"/>
          </a:xfrm>
        </p:grpSpPr>
        <p:pic>
          <p:nvPicPr>
            <p:cNvPr id="4" name="Picture 4" descr="Pci Card Icon | IconExperience - Professional Icons » O-Collection">
              <a:extLst>
                <a:ext uri="{FF2B5EF4-FFF2-40B4-BE49-F238E27FC236}">
                  <a16:creationId xmlns:a16="http://schemas.microsoft.com/office/drawing/2014/main" id="{251CAB14-D744-BB87-2C4C-EA344144F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972" y="2159000"/>
              <a:ext cx="1403865" cy="140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183643-305A-0908-9B39-DAB9D8D10EB5}"/>
                </a:ext>
              </a:extLst>
            </p:cNvPr>
            <p:cNvSpPr txBox="1"/>
            <p:nvPr/>
          </p:nvSpPr>
          <p:spPr>
            <a:xfrm>
              <a:off x="2284585" y="3378199"/>
              <a:ext cx="596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89D32B-D97C-A80A-1601-20EA0E9628D4}"/>
              </a:ext>
            </a:extLst>
          </p:cNvPr>
          <p:cNvGrpSpPr/>
          <p:nvPr/>
        </p:nvGrpSpPr>
        <p:grpSpPr>
          <a:xfrm>
            <a:off x="6237073" y="4728897"/>
            <a:ext cx="1121717" cy="1491049"/>
            <a:chOff x="2150294" y="4010203"/>
            <a:chExt cx="1121717" cy="1491049"/>
          </a:xfrm>
        </p:grpSpPr>
        <p:pic>
          <p:nvPicPr>
            <p:cNvPr id="2" name="Graphic 1" descr="Processor with solid fill">
              <a:extLst>
                <a:ext uri="{FF2B5EF4-FFF2-40B4-BE49-F238E27FC236}">
                  <a16:creationId xmlns:a16="http://schemas.microsoft.com/office/drawing/2014/main" id="{B2990717-039E-E2F6-1F9B-6507018C3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0294" y="4010203"/>
              <a:ext cx="1121717" cy="11217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1206D6-1B56-95D4-7436-FC7FB8EF6B4B}"/>
                </a:ext>
              </a:extLst>
            </p:cNvPr>
            <p:cNvSpPr txBox="1"/>
            <p:nvPr/>
          </p:nvSpPr>
          <p:spPr>
            <a:xfrm>
              <a:off x="2393598" y="5131920"/>
              <a:ext cx="635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CPU</a:t>
              </a:r>
            </a:p>
          </p:txBody>
        </p:sp>
      </p:grp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FE1B9EA-EAD1-40E3-0036-018AEF4DA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9" y="97157"/>
            <a:ext cx="3918155" cy="660123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A6B02B-A0C6-3FD4-86FB-74EAB8BD4467}"/>
              </a:ext>
            </a:extLst>
          </p:cNvPr>
          <p:cNvSpPr/>
          <p:nvPr/>
        </p:nvSpPr>
        <p:spPr>
          <a:xfrm>
            <a:off x="199641" y="471948"/>
            <a:ext cx="2543559" cy="9733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7D25BC-F275-6C98-720B-7FFE441ED502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2743200" y="866312"/>
            <a:ext cx="3352800" cy="923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4833BF-5405-D5F1-1F4A-222D5E340AFF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083264" y="5289756"/>
            <a:ext cx="21538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8BA72E-A89D-A42E-0A59-A49304E426A7}"/>
              </a:ext>
            </a:extLst>
          </p:cNvPr>
          <p:cNvGrpSpPr/>
          <p:nvPr/>
        </p:nvGrpSpPr>
        <p:grpSpPr>
          <a:xfrm>
            <a:off x="7737782" y="2094067"/>
            <a:ext cx="1720850" cy="1644650"/>
            <a:chOff x="7737782" y="2094067"/>
            <a:chExt cx="1720850" cy="1644650"/>
          </a:xfrm>
        </p:grpSpPr>
        <p:pic>
          <p:nvPicPr>
            <p:cNvPr id="18" name="Picture 17" descr="A blue circle with white lines&#10;&#10;Description automatically generated">
              <a:extLst>
                <a:ext uri="{FF2B5EF4-FFF2-40B4-BE49-F238E27FC236}">
                  <a16:creationId xmlns:a16="http://schemas.microsoft.com/office/drawing/2014/main" id="{A9931702-E7B9-B6FE-0092-E563A6FD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37782" y="2094067"/>
              <a:ext cx="1720850" cy="16446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CC2811-C5F0-6E48-C421-239804D1B0C6}"/>
                </a:ext>
              </a:extLst>
            </p:cNvPr>
            <p:cNvSpPr txBox="1"/>
            <p:nvPr/>
          </p:nvSpPr>
          <p:spPr>
            <a:xfrm>
              <a:off x="8356795" y="2731726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SQ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B53248-8B6E-8641-13D2-C066EFD2DA8E}"/>
              </a:ext>
            </a:extLst>
          </p:cNvPr>
          <p:cNvGrpSpPr/>
          <p:nvPr/>
        </p:nvGrpSpPr>
        <p:grpSpPr>
          <a:xfrm>
            <a:off x="9537290" y="2094067"/>
            <a:ext cx="1720850" cy="1644650"/>
            <a:chOff x="9537290" y="2094067"/>
            <a:chExt cx="1720850" cy="1644650"/>
          </a:xfrm>
        </p:grpSpPr>
        <p:pic>
          <p:nvPicPr>
            <p:cNvPr id="19" name="Picture 18" descr="A blue circle with white lines&#10;&#10;Description automatically generated">
              <a:extLst>
                <a:ext uri="{FF2B5EF4-FFF2-40B4-BE49-F238E27FC236}">
                  <a16:creationId xmlns:a16="http://schemas.microsoft.com/office/drawing/2014/main" id="{94F676EF-9B8A-1A02-DDF0-F553CE6C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37290" y="2094067"/>
              <a:ext cx="1720850" cy="16446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E587DC-74BE-E8F8-03F5-3C7E39C66D6B}"/>
                </a:ext>
              </a:extLst>
            </p:cNvPr>
            <p:cNvSpPr txBox="1"/>
            <p:nvPr/>
          </p:nvSpPr>
          <p:spPr>
            <a:xfrm>
              <a:off x="10141651" y="2731726"/>
              <a:ext cx="512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CQ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3FB61B-6D2C-829D-E832-8C65DAE8732A}"/>
              </a:ext>
            </a:extLst>
          </p:cNvPr>
          <p:cNvCxnSpPr/>
          <p:nvPr/>
        </p:nvCxnSpPr>
        <p:spPr>
          <a:xfrm flipV="1">
            <a:off x="6797931" y="3429000"/>
            <a:ext cx="1225192" cy="1299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98360A-4586-F11C-ED11-D32F73D12915}"/>
              </a:ext>
            </a:extLst>
          </p:cNvPr>
          <p:cNvCxnSpPr>
            <a:cxnSpLocks/>
          </p:cNvCxnSpPr>
          <p:nvPr/>
        </p:nvCxnSpPr>
        <p:spPr>
          <a:xfrm flipH="1" flipV="1">
            <a:off x="7241458" y="1179871"/>
            <a:ext cx="934065" cy="1127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0F02EC-1AD4-DD01-4A8E-4FB7C397FD3E}"/>
              </a:ext>
            </a:extLst>
          </p:cNvPr>
          <p:cNvCxnSpPr>
            <a:cxnSpLocks/>
            <a:stCxn id="4" idx="3"/>
            <a:endCxn id="19" idx="0"/>
          </p:cNvCxnSpPr>
          <p:nvPr/>
        </p:nvCxnSpPr>
        <p:spPr>
          <a:xfrm>
            <a:off x="7499865" y="866312"/>
            <a:ext cx="2897850" cy="12277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F6BDEFB-B606-3B83-E00A-2E190F63664C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68153" y="3738717"/>
            <a:ext cx="3029562" cy="15510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F403F9A-41F4-A4A7-F976-C042504D4A5B}"/>
              </a:ext>
            </a:extLst>
          </p:cNvPr>
          <p:cNvSpPr/>
          <p:nvPr/>
        </p:nvSpPr>
        <p:spPr>
          <a:xfrm>
            <a:off x="266441" y="2297450"/>
            <a:ext cx="2830720" cy="607982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7E50BE-4ABF-99B3-8C16-4A3A3D58702D}"/>
              </a:ext>
            </a:extLst>
          </p:cNvPr>
          <p:cNvSpPr/>
          <p:nvPr/>
        </p:nvSpPr>
        <p:spPr>
          <a:xfrm>
            <a:off x="266441" y="3893576"/>
            <a:ext cx="2830720" cy="973391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3B65E06-8C03-8D2A-CE8F-DAE59DDBE8BC}"/>
              </a:ext>
            </a:extLst>
          </p:cNvPr>
          <p:cNvSpPr/>
          <p:nvPr/>
        </p:nvSpPr>
        <p:spPr>
          <a:xfrm>
            <a:off x="266441" y="5835724"/>
            <a:ext cx="2052689" cy="384222"/>
          </a:xfrm>
          <a:prstGeom prst="rect">
            <a:avLst/>
          </a:pr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0B5A47-EA6D-494E-1777-F3FB10850524}"/>
              </a:ext>
            </a:extLst>
          </p:cNvPr>
          <p:cNvSpPr txBox="1"/>
          <p:nvPr/>
        </p:nvSpPr>
        <p:spPr>
          <a:xfrm>
            <a:off x="8598207" y="5058922"/>
            <a:ext cx="2881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case of </a:t>
            </a:r>
            <a:r>
              <a:rPr lang="en-US" sz="2400" dirty="0" err="1">
                <a:solidFill>
                  <a:srgbClr val="FF0000"/>
                </a:solidFill>
              </a:rPr>
              <a:t>WebGPU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940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 animBg="1"/>
      <p:bldP spid="34" grpId="0" animBg="1"/>
      <p:bldP spid="35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C52E-2062-553D-B18C-50DF77B6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28F1FEF-D8FE-DBAE-65BF-A946716D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84" y="1690688"/>
            <a:ext cx="5537200" cy="261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D02B6-D948-BFFA-69DD-EFFBFDB5256D}"/>
              </a:ext>
            </a:extLst>
          </p:cNvPr>
          <p:cNvSpPr txBox="1"/>
          <p:nvPr/>
        </p:nvSpPr>
        <p:spPr>
          <a:xfrm>
            <a:off x="9051234" y="5857461"/>
            <a:ext cx="1657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vec-multiply.html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62C63-73F7-7018-F0F9-98D6ADC8F212}"/>
              </a:ext>
            </a:extLst>
          </p:cNvPr>
          <p:cNvSpPr txBox="1"/>
          <p:nvPr/>
        </p:nvSpPr>
        <p:spPr>
          <a:xfrm>
            <a:off x="940904" y="4982646"/>
            <a:ext cx="603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main reference through which we interact with the GPU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6661DC-71C4-CA7C-D2FB-92B67923C111}"/>
              </a:ext>
            </a:extLst>
          </p:cNvPr>
          <p:cNvCxnSpPr>
            <a:cxnSpLocks/>
          </p:cNvCxnSpPr>
          <p:nvPr/>
        </p:nvCxnSpPr>
        <p:spPr>
          <a:xfrm flipV="1">
            <a:off x="2093843" y="3273287"/>
            <a:ext cx="1166192" cy="17093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78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3DF6-4D90-5CD6-FFA0-41FD8824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Memory Allocation &amp; Data Copy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66F0A96-0FA2-19CF-7D4F-CCF42EE6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71" y="2088381"/>
            <a:ext cx="7772400" cy="1598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9483BB-B436-1923-FC66-60274B99C7F7}"/>
              </a:ext>
            </a:extLst>
          </p:cNvPr>
          <p:cNvSpPr txBox="1"/>
          <p:nvPr/>
        </p:nvSpPr>
        <p:spPr>
          <a:xfrm>
            <a:off x="9051234" y="5857461"/>
            <a:ext cx="1657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vec-multiply.html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D19C83-2333-3F3D-8F88-B8C22731A052}"/>
              </a:ext>
            </a:extLst>
          </p:cNvPr>
          <p:cNvSpPr/>
          <p:nvPr/>
        </p:nvSpPr>
        <p:spPr>
          <a:xfrm>
            <a:off x="3380437" y="2504790"/>
            <a:ext cx="1974571" cy="4108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EF17E-85B9-43D6-4B2F-A533FFEA9456}"/>
              </a:ext>
            </a:extLst>
          </p:cNvPr>
          <p:cNvSpPr txBox="1"/>
          <p:nvPr/>
        </p:nvSpPr>
        <p:spPr>
          <a:xfrm>
            <a:off x="5686315" y="1327073"/>
            <a:ext cx="272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Allocate memory on GPU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FB4D67-B75C-5B1B-21C6-003BAB4B3BE3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5065839" y="1709657"/>
            <a:ext cx="1389101" cy="8552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93F1DF-88B9-5EDA-E459-EF907D7035E8}"/>
              </a:ext>
            </a:extLst>
          </p:cNvPr>
          <p:cNvSpPr txBox="1"/>
          <p:nvPr/>
        </p:nvSpPr>
        <p:spPr>
          <a:xfrm>
            <a:off x="581851" y="4210620"/>
            <a:ext cx="1778167" cy="38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of memory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9C5C04-C779-88F9-D21C-CEFAADBDBA0D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470935" y="2915605"/>
            <a:ext cx="305988" cy="129501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F10B76A-35FD-0A6C-D949-B7769E9A89CB}"/>
              </a:ext>
            </a:extLst>
          </p:cNvPr>
          <p:cNvSpPr txBox="1"/>
          <p:nvPr/>
        </p:nvSpPr>
        <p:spPr>
          <a:xfrm>
            <a:off x="2753192" y="4210620"/>
            <a:ext cx="1051313" cy="38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Purpose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7CCBA1-AF70-CFCB-5C9F-299F74F0E44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068471" y="3298189"/>
            <a:ext cx="1210378" cy="912431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17E729BB-0BB8-03C5-CAC1-04D645248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305" y="4505768"/>
            <a:ext cx="4787900" cy="901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921FD7-209D-2D3E-E2D1-03271B429506}"/>
              </a:ext>
            </a:extLst>
          </p:cNvPr>
          <p:cNvSpPr txBox="1"/>
          <p:nvPr/>
        </p:nvSpPr>
        <p:spPr>
          <a:xfrm>
            <a:off x="5760389" y="4136436"/>
            <a:ext cx="24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GPU data copy</a:t>
            </a:r>
          </a:p>
        </p:txBody>
      </p:sp>
    </p:spTree>
    <p:extLst>
      <p:ext uri="{BB962C8B-B14F-4D97-AF65-F5344CB8AC3E}">
        <p14:creationId xmlns:p14="http://schemas.microsoft.com/office/powerpoint/2010/main" val="39418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7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21361</TotalTime>
  <Words>1635</Words>
  <Application>Microsoft Macintosh PowerPoint</Application>
  <PresentationFormat>Widescreen</PresentationFormat>
  <Paragraphs>492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Aptos</vt:lpstr>
      <vt:lpstr>Aptos Display</vt:lpstr>
      <vt:lpstr>Arial</vt:lpstr>
      <vt:lpstr>Wingdings</vt:lpstr>
      <vt:lpstr>Office Theme</vt:lpstr>
      <vt:lpstr>GPU Architecture</vt:lpstr>
      <vt:lpstr>PowerPoint Presentation</vt:lpstr>
      <vt:lpstr>PowerPoint Presentation</vt:lpstr>
      <vt:lpstr>Basics</vt:lpstr>
      <vt:lpstr>PowerPoint Presentation</vt:lpstr>
      <vt:lpstr>High level program flow</vt:lpstr>
      <vt:lpstr>PowerPoint Presentation</vt:lpstr>
      <vt:lpstr>Initialization</vt:lpstr>
      <vt:lpstr>GPU Memory Allocation &amp; Data Copy</vt:lpstr>
      <vt:lpstr>Compute Kernels The “logic” in GPU</vt:lpstr>
      <vt:lpstr>PowerPoint Presentation</vt:lpstr>
      <vt:lpstr>PowerPoint Presentation</vt:lpstr>
      <vt:lpstr>PowerPoint Presentation</vt:lpstr>
      <vt:lpstr>GPU code – kernels need context</vt:lpstr>
      <vt:lpstr>GPU code – get cranking!</vt:lpstr>
      <vt:lpstr>Data Transfer: GPU  CPU</vt:lpstr>
      <vt:lpstr>WebGPU Shader Flow</vt:lpstr>
      <vt:lpstr>Matrix Multiplication?</vt:lpstr>
      <vt:lpstr>Break</vt:lpstr>
      <vt:lpstr>PowerPoint Presentation</vt:lpstr>
      <vt:lpstr>Multiplying an array</vt:lpstr>
      <vt:lpstr>SIMD</vt:lpstr>
      <vt:lpstr>CPU vs GPU</vt:lpstr>
      <vt:lpstr>SIMT</vt:lpstr>
      <vt:lpstr>PowerPoint Presentation</vt:lpstr>
      <vt:lpstr>Hardware - NVIDIA</vt:lpstr>
      <vt:lpstr>PowerPoint Presentation</vt:lpstr>
      <vt:lpstr>PowerPoint Presentation</vt:lpstr>
      <vt:lpstr>Hardware - AMD</vt:lpstr>
      <vt:lpstr>PowerPoint Presentation</vt:lpstr>
      <vt:lpstr>Hardware - Intel</vt:lpstr>
      <vt:lpstr>PowerPoint Presentation</vt:lpstr>
      <vt:lpstr>PowerPoint Presentation</vt:lpstr>
      <vt:lpstr>PowerPoint Presentation</vt:lpstr>
      <vt:lpstr>PowerPoint Presentation</vt:lpstr>
      <vt:lpstr>Apple – GPU vs Neural Engine</vt:lpstr>
      <vt:lpstr>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Optimisations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Amod Malviya</dc:creator>
  <cp:lastModifiedBy>Amod Malviya</cp:lastModifiedBy>
  <cp:revision>281</cp:revision>
  <dcterms:created xsi:type="dcterms:W3CDTF">2024-02-26T13:57:49Z</dcterms:created>
  <dcterms:modified xsi:type="dcterms:W3CDTF">2024-07-19T08:22:02Z</dcterms:modified>
</cp:coreProperties>
</file>